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5"/>
  </p:notesMasterIdLst>
  <p:sldIdLst>
    <p:sldId id="286" r:id="rId3"/>
    <p:sldId id="257" r:id="rId4"/>
    <p:sldId id="258" r:id="rId5"/>
    <p:sldId id="259" r:id="rId6"/>
    <p:sldId id="273" r:id="rId7"/>
    <p:sldId id="262" r:id="rId8"/>
    <p:sldId id="266" r:id="rId9"/>
    <p:sldId id="280" r:id="rId10"/>
    <p:sldId id="275" r:id="rId11"/>
    <p:sldId id="281" r:id="rId12"/>
    <p:sldId id="277" r:id="rId13"/>
    <p:sldId id="282" r:id="rId14"/>
    <p:sldId id="278" r:id="rId15"/>
    <p:sldId id="283" r:id="rId16"/>
    <p:sldId id="285" r:id="rId17"/>
    <p:sldId id="274" r:id="rId18"/>
    <p:sldId id="271" r:id="rId19"/>
    <p:sldId id="268" r:id="rId20"/>
    <p:sldId id="272" r:id="rId21"/>
    <p:sldId id="270" r:id="rId22"/>
    <p:sldId id="269" r:id="rId23"/>
    <p:sldId id="26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0" d="100"/>
          <a:sy n="90" d="100"/>
        </p:scale>
        <p:origin x="-1320"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87B01C-9343-3143-9EAA-B7B28580CD8D}"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n-US"/>
        </a:p>
      </dgm:t>
    </dgm:pt>
    <dgm:pt modelId="{A4C0A221-3469-9A43-8E59-174B1ABDF63C}">
      <dgm:prSet phldrT="[Text]" custT="1"/>
      <dgm:spPr/>
      <dgm:t>
        <a:bodyPr/>
        <a:lstStyle/>
        <a:p>
          <a:r>
            <a:rPr lang="en-US" sz="3600" dirty="0" smtClean="0">
              <a:latin typeface="Calibri" pitchFamily="34" charset="0"/>
            </a:rPr>
            <a:t>Actor</a:t>
          </a:r>
          <a:endParaRPr lang="en-US" sz="3600" dirty="0">
            <a:latin typeface="Calibri" pitchFamily="34" charset="0"/>
          </a:endParaRPr>
        </a:p>
      </dgm:t>
    </dgm:pt>
    <dgm:pt modelId="{B095D828-1020-FB42-BE90-97ECA179F5BB}" type="parTrans" cxnId="{12F872B0-6A87-C448-91BE-83244D686D95}">
      <dgm:prSet/>
      <dgm:spPr/>
      <dgm:t>
        <a:bodyPr/>
        <a:lstStyle/>
        <a:p>
          <a:endParaRPr lang="en-US"/>
        </a:p>
      </dgm:t>
    </dgm:pt>
    <dgm:pt modelId="{3A518C37-DDF9-C848-8E62-94EB47F49190}" type="sibTrans" cxnId="{12F872B0-6A87-C448-91BE-83244D686D95}">
      <dgm:prSet/>
      <dgm:spPr/>
      <dgm:t>
        <a:bodyPr/>
        <a:lstStyle/>
        <a:p>
          <a:endParaRPr lang="en-US"/>
        </a:p>
      </dgm:t>
    </dgm:pt>
    <dgm:pt modelId="{95C8EE9C-5782-9A4E-BFED-441FFD4240C7}">
      <dgm:prSet phldrT="[Text]" custT="1"/>
      <dgm:spPr/>
      <dgm:t>
        <a:bodyPr/>
        <a:lstStyle/>
        <a:p>
          <a:r>
            <a:rPr lang="en-US" sz="2800" dirty="0" smtClean="0">
              <a:latin typeface="Calibri" pitchFamily="34" charset="0"/>
            </a:rPr>
            <a:t>Self-presentation</a:t>
          </a:r>
          <a:endParaRPr lang="en-US" sz="2800" dirty="0">
            <a:latin typeface="Calibri" pitchFamily="34" charset="0"/>
          </a:endParaRPr>
        </a:p>
      </dgm:t>
    </dgm:pt>
    <dgm:pt modelId="{7CA1F886-3FCB-B949-9A54-A22E28EB0BF0}" type="parTrans" cxnId="{E0AD4671-D6FB-6345-89A8-1D88A2DEC11B}">
      <dgm:prSet/>
      <dgm:spPr/>
      <dgm:t>
        <a:bodyPr/>
        <a:lstStyle/>
        <a:p>
          <a:endParaRPr lang="en-US"/>
        </a:p>
      </dgm:t>
    </dgm:pt>
    <dgm:pt modelId="{ADC55C94-7070-BC41-8875-2326ABC30975}" type="sibTrans" cxnId="{E0AD4671-D6FB-6345-89A8-1D88A2DEC11B}">
      <dgm:prSet/>
      <dgm:spPr/>
      <dgm:t>
        <a:bodyPr/>
        <a:lstStyle/>
        <a:p>
          <a:endParaRPr lang="en-US"/>
        </a:p>
      </dgm:t>
    </dgm:pt>
    <dgm:pt modelId="{E1438CB3-F95E-DF44-A93A-A443FD2F853C}">
      <dgm:prSet phldrT="[Text]" custT="1"/>
      <dgm:spPr/>
      <dgm:t>
        <a:bodyPr/>
        <a:lstStyle/>
        <a:p>
          <a:r>
            <a:rPr lang="en-US" sz="3600" dirty="0" smtClean="0">
              <a:latin typeface="Calibri" pitchFamily="34" charset="0"/>
            </a:rPr>
            <a:t>Agent</a:t>
          </a:r>
          <a:endParaRPr lang="en-US" sz="3600" dirty="0">
            <a:latin typeface="Calibri" pitchFamily="34" charset="0"/>
          </a:endParaRPr>
        </a:p>
      </dgm:t>
    </dgm:pt>
    <dgm:pt modelId="{E81CEABB-236F-6F4E-8828-B2B0A5C2896B}" type="parTrans" cxnId="{011AE175-2460-6142-A451-70FA56E8027B}">
      <dgm:prSet/>
      <dgm:spPr/>
      <dgm:t>
        <a:bodyPr/>
        <a:lstStyle/>
        <a:p>
          <a:endParaRPr lang="en-US"/>
        </a:p>
      </dgm:t>
    </dgm:pt>
    <dgm:pt modelId="{84669536-B526-CE4C-B91A-BA49D56B18DB}" type="sibTrans" cxnId="{011AE175-2460-6142-A451-70FA56E8027B}">
      <dgm:prSet/>
      <dgm:spPr/>
      <dgm:t>
        <a:bodyPr/>
        <a:lstStyle/>
        <a:p>
          <a:endParaRPr lang="en-US"/>
        </a:p>
      </dgm:t>
    </dgm:pt>
    <dgm:pt modelId="{48719EEF-5E0C-3444-9A37-D35DE70587DD}">
      <dgm:prSet phldrT="[Text]" custT="1"/>
      <dgm:spPr/>
      <dgm:t>
        <a:bodyPr/>
        <a:lstStyle/>
        <a:p>
          <a:r>
            <a:rPr lang="en-US" sz="2800" dirty="0" smtClean="0">
              <a:latin typeface="Calibri" pitchFamily="34" charset="0"/>
            </a:rPr>
            <a:t>Goal Planning</a:t>
          </a:r>
          <a:endParaRPr lang="en-US" sz="2800" dirty="0">
            <a:latin typeface="Calibri" pitchFamily="34" charset="0"/>
          </a:endParaRPr>
        </a:p>
      </dgm:t>
    </dgm:pt>
    <dgm:pt modelId="{47EBFF93-CAA4-1B42-8DCF-BDFBF6CF27A8}" type="parTrans" cxnId="{8C50BDB3-0E62-2148-A5A2-A0BF891ABC35}">
      <dgm:prSet/>
      <dgm:spPr/>
      <dgm:t>
        <a:bodyPr/>
        <a:lstStyle/>
        <a:p>
          <a:endParaRPr lang="en-US"/>
        </a:p>
      </dgm:t>
    </dgm:pt>
    <dgm:pt modelId="{72162575-71F0-AC48-B2C7-65CC2970A5E3}" type="sibTrans" cxnId="{8C50BDB3-0E62-2148-A5A2-A0BF891ABC35}">
      <dgm:prSet/>
      <dgm:spPr/>
      <dgm:t>
        <a:bodyPr/>
        <a:lstStyle/>
        <a:p>
          <a:endParaRPr lang="en-US"/>
        </a:p>
      </dgm:t>
    </dgm:pt>
    <dgm:pt modelId="{93A7A765-CB78-A242-9DF9-44A1BCE8D05C}">
      <dgm:prSet phldrT="[Text]" custT="1"/>
      <dgm:spPr/>
      <dgm:t>
        <a:bodyPr/>
        <a:lstStyle/>
        <a:p>
          <a:r>
            <a:rPr lang="en-US" sz="3600" dirty="0" smtClean="0">
              <a:latin typeface="Calibri" pitchFamily="34" charset="0"/>
            </a:rPr>
            <a:t>Author</a:t>
          </a:r>
          <a:endParaRPr lang="en-US" sz="3600" dirty="0">
            <a:latin typeface="Calibri" pitchFamily="34" charset="0"/>
          </a:endParaRPr>
        </a:p>
      </dgm:t>
    </dgm:pt>
    <dgm:pt modelId="{79429964-CE12-034B-8751-0EC2CCA0CF68}" type="parTrans" cxnId="{B4EACE72-A1DA-7242-A95D-2A6A4459C2FB}">
      <dgm:prSet/>
      <dgm:spPr/>
      <dgm:t>
        <a:bodyPr/>
        <a:lstStyle/>
        <a:p>
          <a:endParaRPr lang="en-US"/>
        </a:p>
      </dgm:t>
    </dgm:pt>
    <dgm:pt modelId="{45FCB3AB-A84A-2442-A589-A0ECE4AB6CF4}" type="sibTrans" cxnId="{B4EACE72-A1DA-7242-A95D-2A6A4459C2FB}">
      <dgm:prSet/>
      <dgm:spPr/>
      <dgm:t>
        <a:bodyPr/>
        <a:lstStyle/>
        <a:p>
          <a:endParaRPr lang="en-US"/>
        </a:p>
      </dgm:t>
    </dgm:pt>
    <dgm:pt modelId="{1547DFE9-6159-594E-BA04-F773426E9717}">
      <dgm:prSet phldrT="[Text]" custT="1"/>
      <dgm:spPr/>
      <dgm:t>
        <a:bodyPr/>
        <a:lstStyle/>
        <a:p>
          <a:r>
            <a:rPr lang="en-US" sz="2800" dirty="0" smtClean="0">
              <a:latin typeface="Calibri" pitchFamily="34" charset="0"/>
            </a:rPr>
            <a:t>Interpreting present as integration of past &amp; future</a:t>
          </a:r>
          <a:endParaRPr lang="en-US" sz="2800" dirty="0">
            <a:latin typeface="Calibri" pitchFamily="34" charset="0"/>
          </a:endParaRPr>
        </a:p>
      </dgm:t>
    </dgm:pt>
    <dgm:pt modelId="{8A4362DC-B4B0-D541-B35C-825C77D1055F}" type="parTrans" cxnId="{F6B2B82F-1404-574D-9161-C52FC1D39847}">
      <dgm:prSet/>
      <dgm:spPr/>
      <dgm:t>
        <a:bodyPr/>
        <a:lstStyle/>
        <a:p>
          <a:endParaRPr lang="en-US"/>
        </a:p>
      </dgm:t>
    </dgm:pt>
    <dgm:pt modelId="{829E5269-35F7-2347-82B5-D188D7C5824A}" type="sibTrans" cxnId="{F6B2B82F-1404-574D-9161-C52FC1D39847}">
      <dgm:prSet/>
      <dgm:spPr/>
      <dgm:t>
        <a:bodyPr/>
        <a:lstStyle/>
        <a:p>
          <a:endParaRPr lang="en-US"/>
        </a:p>
      </dgm:t>
    </dgm:pt>
    <dgm:pt modelId="{1B743669-AC10-4ECB-9E9B-FCA3F4ACC001}">
      <dgm:prSet phldrT="[Text]" custT="1"/>
      <dgm:spPr/>
      <dgm:t>
        <a:bodyPr/>
        <a:lstStyle/>
        <a:p>
          <a:r>
            <a:rPr lang="en-US" sz="2800" dirty="0" smtClean="0">
              <a:latin typeface="Calibri" pitchFamily="34" charset="0"/>
            </a:rPr>
            <a:t>Decision-Making</a:t>
          </a:r>
          <a:endParaRPr lang="en-US" sz="2800" dirty="0">
            <a:latin typeface="Calibri" pitchFamily="34" charset="0"/>
          </a:endParaRPr>
        </a:p>
      </dgm:t>
    </dgm:pt>
    <dgm:pt modelId="{48419B22-029A-4E9D-A805-8CEEA60E1813}" type="parTrans" cxnId="{AE53D2AC-DF77-47B5-82E9-5DDAFFAB275C}">
      <dgm:prSet/>
      <dgm:spPr/>
      <dgm:t>
        <a:bodyPr/>
        <a:lstStyle/>
        <a:p>
          <a:endParaRPr lang="en-US"/>
        </a:p>
      </dgm:t>
    </dgm:pt>
    <dgm:pt modelId="{D29A7199-876A-415E-BD10-02A522CA562D}" type="sibTrans" cxnId="{AE53D2AC-DF77-47B5-82E9-5DDAFFAB275C}">
      <dgm:prSet/>
      <dgm:spPr/>
      <dgm:t>
        <a:bodyPr/>
        <a:lstStyle/>
        <a:p>
          <a:endParaRPr lang="en-US"/>
        </a:p>
      </dgm:t>
    </dgm:pt>
    <dgm:pt modelId="{94021CD5-564C-0D42-BB90-908738BC1CFB}" type="pres">
      <dgm:prSet presAssocID="{9787B01C-9343-3143-9EAA-B7B28580CD8D}" presName="Name0" presStyleCnt="0">
        <dgm:presLayoutVars>
          <dgm:chMax val="7"/>
          <dgm:dir/>
          <dgm:animLvl val="lvl"/>
          <dgm:resizeHandles val="exact"/>
        </dgm:presLayoutVars>
      </dgm:prSet>
      <dgm:spPr/>
      <dgm:t>
        <a:bodyPr/>
        <a:lstStyle/>
        <a:p>
          <a:endParaRPr lang="en-US"/>
        </a:p>
      </dgm:t>
    </dgm:pt>
    <dgm:pt modelId="{D84A9A0B-D4AA-F042-A947-7164051F78B3}" type="pres">
      <dgm:prSet presAssocID="{A4C0A221-3469-9A43-8E59-174B1ABDF63C}" presName="circle1" presStyleLbl="node1" presStyleIdx="0" presStyleCnt="3"/>
      <dgm:spPr>
        <a:solidFill>
          <a:schemeClr val="accent5"/>
        </a:solidFill>
        <a:ln>
          <a:solidFill>
            <a:schemeClr val="bg1">
              <a:lumMod val="50000"/>
            </a:schemeClr>
          </a:solidFill>
        </a:ln>
      </dgm:spPr>
      <dgm:t>
        <a:bodyPr/>
        <a:lstStyle/>
        <a:p>
          <a:endParaRPr lang="en-US"/>
        </a:p>
      </dgm:t>
    </dgm:pt>
    <dgm:pt modelId="{3D878641-B4F8-A547-BE0C-77BDFF7A45BE}" type="pres">
      <dgm:prSet presAssocID="{A4C0A221-3469-9A43-8E59-174B1ABDF63C}" presName="space" presStyleCnt="0"/>
      <dgm:spPr/>
    </dgm:pt>
    <dgm:pt modelId="{2590B316-C297-E246-91E5-2A1A949D9677}" type="pres">
      <dgm:prSet presAssocID="{A4C0A221-3469-9A43-8E59-174B1ABDF63C}" presName="rect1" presStyleLbl="alignAcc1" presStyleIdx="0" presStyleCnt="3" custLinFactNeighborX="13212" custLinFactNeighborY="2357"/>
      <dgm:spPr/>
      <dgm:t>
        <a:bodyPr/>
        <a:lstStyle/>
        <a:p>
          <a:endParaRPr lang="en-US"/>
        </a:p>
      </dgm:t>
    </dgm:pt>
    <dgm:pt modelId="{A81DF356-ADB4-B444-9F09-4951A961C3B8}" type="pres">
      <dgm:prSet presAssocID="{E1438CB3-F95E-DF44-A93A-A443FD2F853C}" presName="vertSpace2" presStyleLbl="node1" presStyleIdx="0" presStyleCnt="3"/>
      <dgm:spPr/>
    </dgm:pt>
    <dgm:pt modelId="{9B28ACFD-6DA5-9949-B08E-D80C276A896A}" type="pres">
      <dgm:prSet presAssocID="{E1438CB3-F95E-DF44-A93A-A443FD2F853C}" presName="circle2" presStyleLbl="node1" presStyleIdx="1" presStyleCnt="3"/>
      <dgm:spPr>
        <a:ln>
          <a:solidFill>
            <a:schemeClr val="bg1">
              <a:lumMod val="50000"/>
            </a:schemeClr>
          </a:solidFill>
        </a:ln>
      </dgm:spPr>
    </dgm:pt>
    <dgm:pt modelId="{46BB573D-B71C-EE48-89FF-DC20A6B8E455}" type="pres">
      <dgm:prSet presAssocID="{E1438CB3-F95E-DF44-A93A-A443FD2F853C}" presName="rect2" presStyleLbl="alignAcc1" presStyleIdx="1" presStyleCnt="3"/>
      <dgm:spPr/>
      <dgm:t>
        <a:bodyPr/>
        <a:lstStyle/>
        <a:p>
          <a:endParaRPr lang="en-US"/>
        </a:p>
      </dgm:t>
    </dgm:pt>
    <dgm:pt modelId="{2B8A7F72-E0E1-8746-B2EA-D0232C4C1AB6}" type="pres">
      <dgm:prSet presAssocID="{93A7A765-CB78-A242-9DF9-44A1BCE8D05C}" presName="vertSpace3" presStyleLbl="node1" presStyleIdx="1" presStyleCnt="3"/>
      <dgm:spPr/>
    </dgm:pt>
    <dgm:pt modelId="{8C11FA2A-E5C5-D74E-92B5-D7CC9DDBF269}" type="pres">
      <dgm:prSet presAssocID="{93A7A765-CB78-A242-9DF9-44A1BCE8D05C}" presName="circle3" presStyleLbl="node1" presStyleIdx="2" presStyleCnt="3"/>
      <dgm:spPr>
        <a:ln>
          <a:solidFill>
            <a:schemeClr val="bg1">
              <a:lumMod val="50000"/>
            </a:schemeClr>
          </a:solidFill>
        </a:ln>
      </dgm:spPr>
    </dgm:pt>
    <dgm:pt modelId="{8700B9C4-B2CB-B348-BF9A-E19020813E70}" type="pres">
      <dgm:prSet presAssocID="{93A7A765-CB78-A242-9DF9-44A1BCE8D05C}" presName="rect3" presStyleLbl="alignAcc1" presStyleIdx="2" presStyleCnt="3"/>
      <dgm:spPr/>
      <dgm:t>
        <a:bodyPr/>
        <a:lstStyle/>
        <a:p>
          <a:endParaRPr lang="en-US"/>
        </a:p>
      </dgm:t>
    </dgm:pt>
    <dgm:pt modelId="{0BD68D87-69C7-4F4D-BFFB-87844CA3EF51}" type="pres">
      <dgm:prSet presAssocID="{A4C0A221-3469-9A43-8E59-174B1ABDF63C}" presName="rect1ParTx" presStyleLbl="alignAcc1" presStyleIdx="2" presStyleCnt="3">
        <dgm:presLayoutVars>
          <dgm:chMax val="1"/>
          <dgm:bulletEnabled val="1"/>
        </dgm:presLayoutVars>
      </dgm:prSet>
      <dgm:spPr/>
      <dgm:t>
        <a:bodyPr/>
        <a:lstStyle/>
        <a:p>
          <a:endParaRPr lang="en-US"/>
        </a:p>
      </dgm:t>
    </dgm:pt>
    <dgm:pt modelId="{EFBE047E-D71B-8E45-AC2A-9D9DA84AB131}" type="pres">
      <dgm:prSet presAssocID="{A4C0A221-3469-9A43-8E59-174B1ABDF63C}" presName="rect1ChTx" presStyleLbl="alignAcc1" presStyleIdx="2" presStyleCnt="3">
        <dgm:presLayoutVars>
          <dgm:bulletEnabled val="1"/>
        </dgm:presLayoutVars>
      </dgm:prSet>
      <dgm:spPr/>
      <dgm:t>
        <a:bodyPr/>
        <a:lstStyle/>
        <a:p>
          <a:endParaRPr lang="en-US"/>
        </a:p>
      </dgm:t>
    </dgm:pt>
    <dgm:pt modelId="{B45E8D5E-F6CF-BF46-BFBB-C5F361208C0C}" type="pres">
      <dgm:prSet presAssocID="{E1438CB3-F95E-DF44-A93A-A443FD2F853C}" presName="rect2ParTx" presStyleLbl="alignAcc1" presStyleIdx="2" presStyleCnt="3">
        <dgm:presLayoutVars>
          <dgm:chMax val="1"/>
          <dgm:bulletEnabled val="1"/>
        </dgm:presLayoutVars>
      </dgm:prSet>
      <dgm:spPr/>
      <dgm:t>
        <a:bodyPr/>
        <a:lstStyle/>
        <a:p>
          <a:endParaRPr lang="en-US"/>
        </a:p>
      </dgm:t>
    </dgm:pt>
    <dgm:pt modelId="{6549E60A-165C-6A48-9AF1-4FC7B19A0AB6}" type="pres">
      <dgm:prSet presAssocID="{E1438CB3-F95E-DF44-A93A-A443FD2F853C}" presName="rect2ChTx" presStyleLbl="alignAcc1" presStyleIdx="2" presStyleCnt="3">
        <dgm:presLayoutVars>
          <dgm:bulletEnabled val="1"/>
        </dgm:presLayoutVars>
      </dgm:prSet>
      <dgm:spPr/>
      <dgm:t>
        <a:bodyPr/>
        <a:lstStyle/>
        <a:p>
          <a:endParaRPr lang="en-US"/>
        </a:p>
      </dgm:t>
    </dgm:pt>
    <dgm:pt modelId="{29D689BF-85C5-CA41-AD9A-36E56080657D}" type="pres">
      <dgm:prSet presAssocID="{93A7A765-CB78-A242-9DF9-44A1BCE8D05C}" presName="rect3ParTx" presStyleLbl="alignAcc1" presStyleIdx="2" presStyleCnt="3">
        <dgm:presLayoutVars>
          <dgm:chMax val="1"/>
          <dgm:bulletEnabled val="1"/>
        </dgm:presLayoutVars>
      </dgm:prSet>
      <dgm:spPr/>
      <dgm:t>
        <a:bodyPr/>
        <a:lstStyle/>
        <a:p>
          <a:endParaRPr lang="en-US"/>
        </a:p>
      </dgm:t>
    </dgm:pt>
    <dgm:pt modelId="{6F3A286C-F6A9-4A48-861B-C312244E33E5}" type="pres">
      <dgm:prSet presAssocID="{93A7A765-CB78-A242-9DF9-44A1BCE8D05C}" presName="rect3ChTx" presStyleLbl="alignAcc1" presStyleIdx="2" presStyleCnt="3">
        <dgm:presLayoutVars>
          <dgm:bulletEnabled val="1"/>
        </dgm:presLayoutVars>
      </dgm:prSet>
      <dgm:spPr/>
      <dgm:t>
        <a:bodyPr/>
        <a:lstStyle/>
        <a:p>
          <a:endParaRPr lang="en-US"/>
        </a:p>
      </dgm:t>
    </dgm:pt>
  </dgm:ptLst>
  <dgm:cxnLst>
    <dgm:cxn modelId="{691FDC7F-72B6-354F-B54D-567391CCB6EB}" type="presOf" srcId="{E1438CB3-F95E-DF44-A93A-A443FD2F853C}" destId="{B45E8D5E-F6CF-BF46-BFBB-C5F361208C0C}" srcOrd="1" destOrd="0" presId="urn:microsoft.com/office/officeart/2005/8/layout/target3"/>
    <dgm:cxn modelId="{093CB41D-DCAF-9B47-9658-9E60711DE54E}" type="presOf" srcId="{A4C0A221-3469-9A43-8E59-174B1ABDF63C}" destId="{2590B316-C297-E246-91E5-2A1A949D9677}" srcOrd="0" destOrd="0" presId="urn:microsoft.com/office/officeart/2005/8/layout/target3"/>
    <dgm:cxn modelId="{F6B2B82F-1404-574D-9161-C52FC1D39847}" srcId="{93A7A765-CB78-A242-9DF9-44A1BCE8D05C}" destId="{1547DFE9-6159-594E-BA04-F773426E9717}" srcOrd="0" destOrd="0" parTransId="{8A4362DC-B4B0-D541-B35C-825C77D1055F}" sibTransId="{829E5269-35F7-2347-82B5-D188D7C5824A}"/>
    <dgm:cxn modelId="{B4EACE72-A1DA-7242-A95D-2A6A4459C2FB}" srcId="{9787B01C-9343-3143-9EAA-B7B28580CD8D}" destId="{93A7A765-CB78-A242-9DF9-44A1BCE8D05C}" srcOrd="2" destOrd="0" parTransId="{79429964-CE12-034B-8751-0EC2CCA0CF68}" sibTransId="{45FCB3AB-A84A-2442-A589-A0ECE4AB6CF4}"/>
    <dgm:cxn modelId="{C43EDB8B-0EFF-7E40-9CBD-C22C5736E50A}" type="presOf" srcId="{1547DFE9-6159-594E-BA04-F773426E9717}" destId="{6F3A286C-F6A9-4A48-861B-C312244E33E5}" srcOrd="0" destOrd="0" presId="urn:microsoft.com/office/officeart/2005/8/layout/target3"/>
    <dgm:cxn modelId="{EB86299B-65D0-774D-B248-F9A89E72519B}" type="presOf" srcId="{9787B01C-9343-3143-9EAA-B7B28580CD8D}" destId="{94021CD5-564C-0D42-BB90-908738BC1CFB}" srcOrd="0" destOrd="0" presId="urn:microsoft.com/office/officeart/2005/8/layout/target3"/>
    <dgm:cxn modelId="{011AE175-2460-6142-A451-70FA56E8027B}" srcId="{9787B01C-9343-3143-9EAA-B7B28580CD8D}" destId="{E1438CB3-F95E-DF44-A93A-A443FD2F853C}" srcOrd="1" destOrd="0" parTransId="{E81CEABB-236F-6F4E-8828-B2B0A5C2896B}" sibTransId="{84669536-B526-CE4C-B91A-BA49D56B18DB}"/>
    <dgm:cxn modelId="{12F872B0-6A87-C448-91BE-83244D686D95}" srcId="{9787B01C-9343-3143-9EAA-B7B28580CD8D}" destId="{A4C0A221-3469-9A43-8E59-174B1ABDF63C}" srcOrd="0" destOrd="0" parTransId="{B095D828-1020-FB42-BE90-97ECA179F5BB}" sibTransId="{3A518C37-DDF9-C848-8E62-94EB47F49190}"/>
    <dgm:cxn modelId="{581BAE97-8234-4D0D-B755-EAEE06CF8767}" type="presOf" srcId="{1B743669-AC10-4ECB-9E9B-FCA3F4ACC001}" destId="{6549E60A-165C-6A48-9AF1-4FC7B19A0AB6}" srcOrd="0" destOrd="1" presId="urn:microsoft.com/office/officeart/2005/8/layout/target3"/>
    <dgm:cxn modelId="{3B8D2E43-3434-B042-BF48-377178ED3EC7}" type="presOf" srcId="{93A7A765-CB78-A242-9DF9-44A1BCE8D05C}" destId="{29D689BF-85C5-CA41-AD9A-36E56080657D}" srcOrd="1" destOrd="0" presId="urn:microsoft.com/office/officeart/2005/8/layout/target3"/>
    <dgm:cxn modelId="{20F2B946-EF29-4C48-AF55-0ED8DA6A8434}" type="presOf" srcId="{93A7A765-CB78-A242-9DF9-44A1BCE8D05C}" destId="{8700B9C4-B2CB-B348-BF9A-E19020813E70}" srcOrd="0" destOrd="0" presId="urn:microsoft.com/office/officeart/2005/8/layout/target3"/>
    <dgm:cxn modelId="{AE53D2AC-DF77-47B5-82E9-5DDAFFAB275C}" srcId="{E1438CB3-F95E-DF44-A93A-A443FD2F853C}" destId="{1B743669-AC10-4ECB-9E9B-FCA3F4ACC001}" srcOrd="1" destOrd="0" parTransId="{48419B22-029A-4E9D-A805-8CEEA60E1813}" sibTransId="{D29A7199-876A-415E-BD10-02A522CA562D}"/>
    <dgm:cxn modelId="{0FB9A01B-07AE-784D-B500-572B0A4BAF77}" type="presOf" srcId="{95C8EE9C-5782-9A4E-BFED-441FFD4240C7}" destId="{EFBE047E-D71B-8E45-AC2A-9D9DA84AB131}" srcOrd="0" destOrd="0" presId="urn:microsoft.com/office/officeart/2005/8/layout/target3"/>
    <dgm:cxn modelId="{76BC39F9-CD31-4C49-AA0A-75F85FCCE8A2}" type="presOf" srcId="{A4C0A221-3469-9A43-8E59-174B1ABDF63C}" destId="{0BD68D87-69C7-4F4D-BFFB-87844CA3EF51}" srcOrd="1" destOrd="0" presId="urn:microsoft.com/office/officeart/2005/8/layout/target3"/>
    <dgm:cxn modelId="{8C50BDB3-0E62-2148-A5A2-A0BF891ABC35}" srcId="{E1438CB3-F95E-DF44-A93A-A443FD2F853C}" destId="{48719EEF-5E0C-3444-9A37-D35DE70587DD}" srcOrd="0" destOrd="0" parTransId="{47EBFF93-CAA4-1B42-8DCF-BDFBF6CF27A8}" sibTransId="{72162575-71F0-AC48-B2C7-65CC2970A5E3}"/>
    <dgm:cxn modelId="{1D576DB3-6712-0945-8D25-661141F59EA3}" type="presOf" srcId="{E1438CB3-F95E-DF44-A93A-A443FD2F853C}" destId="{46BB573D-B71C-EE48-89FF-DC20A6B8E455}" srcOrd="0" destOrd="0" presId="urn:microsoft.com/office/officeart/2005/8/layout/target3"/>
    <dgm:cxn modelId="{E0AD4671-D6FB-6345-89A8-1D88A2DEC11B}" srcId="{A4C0A221-3469-9A43-8E59-174B1ABDF63C}" destId="{95C8EE9C-5782-9A4E-BFED-441FFD4240C7}" srcOrd="0" destOrd="0" parTransId="{7CA1F886-3FCB-B949-9A54-A22E28EB0BF0}" sibTransId="{ADC55C94-7070-BC41-8875-2326ABC30975}"/>
    <dgm:cxn modelId="{FBC5E6AA-0C4B-6A4D-BBC7-982985FDABAB}" type="presOf" srcId="{48719EEF-5E0C-3444-9A37-D35DE70587DD}" destId="{6549E60A-165C-6A48-9AF1-4FC7B19A0AB6}" srcOrd="0" destOrd="0" presId="urn:microsoft.com/office/officeart/2005/8/layout/target3"/>
    <dgm:cxn modelId="{159133D2-E650-354B-BDB0-3CF2FF64BE70}" type="presParOf" srcId="{94021CD5-564C-0D42-BB90-908738BC1CFB}" destId="{D84A9A0B-D4AA-F042-A947-7164051F78B3}" srcOrd="0" destOrd="0" presId="urn:microsoft.com/office/officeart/2005/8/layout/target3"/>
    <dgm:cxn modelId="{31D3DE37-0F78-9C4D-B6B6-897BFF2859BB}" type="presParOf" srcId="{94021CD5-564C-0D42-BB90-908738BC1CFB}" destId="{3D878641-B4F8-A547-BE0C-77BDFF7A45BE}" srcOrd="1" destOrd="0" presId="urn:microsoft.com/office/officeart/2005/8/layout/target3"/>
    <dgm:cxn modelId="{48ED1934-A188-2449-9C5C-E934146552BC}" type="presParOf" srcId="{94021CD5-564C-0D42-BB90-908738BC1CFB}" destId="{2590B316-C297-E246-91E5-2A1A949D9677}" srcOrd="2" destOrd="0" presId="urn:microsoft.com/office/officeart/2005/8/layout/target3"/>
    <dgm:cxn modelId="{3A53BDE1-C651-1C42-833D-89B703E3DB86}" type="presParOf" srcId="{94021CD5-564C-0D42-BB90-908738BC1CFB}" destId="{A81DF356-ADB4-B444-9F09-4951A961C3B8}" srcOrd="3" destOrd="0" presId="urn:microsoft.com/office/officeart/2005/8/layout/target3"/>
    <dgm:cxn modelId="{94DB2A57-F0CE-7A4F-800C-F1EF65CDF030}" type="presParOf" srcId="{94021CD5-564C-0D42-BB90-908738BC1CFB}" destId="{9B28ACFD-6DA5-9949-B08E-D80C276A896A}" srcOrd="4" destOrd="0" presId="urn:microsoft.com/office/officeart/2005/8/layout/target3"/>
    <dgm:cxn modelId="{F752EFB9-57C5-954B-A87B-A044963B578D}" type="presParOf" srcId="{94021CD5-564C-0D42-BB90-908738BC1CFB}" destId="{46BB573D-B71C-EE48-89FF-DC20A6B8E455}" srcOrd="5" destOrd="0" presId="urn:microsoft.com/office/officeart/2005/8/layout/target3"/>
    <dgm:cxn modelId="{09C2237C-0492-0C4C-8089-3B9DA149D970}" type="presParOf" srcId="{94021CD5-564C-0D42-BB90-908738BC1CFB}" destId="{2B8A7F72-E0E1-8746-B2EA-D0232C4C1AB6}" srcOrd="6" destOrd="0" presId="urn:microsoft.com/office/officeart/2005/8/layout/target3"/>
    <dgm:cxn modelId="{170957C9-2BA8-2344-85DC-5D93EA7DBA87}" type="presParOf" srcId="{94021CD5-564C-0D42-BB90-908738BC1CFB}" destId="{8C11FA2A-E5C5-D74E-92B5-D7CC9DDBF269}" srcOrd="7" destOrd="0" presId="urn:microsoft.com/office/officeart/2005/8/layout/target3"/>
    <dgm:cxn modelId="{CE44EBC5-4475-3143-BD25-5D7B37957E9D}" type="presParOf" srcId="{94021CD5-564C-0D42-BB90-908738BC1CFB}" destId="{8700B9C4-B2CB-B348-BF9A-E19020813E70}" srcOrd="8" destOrd="0" presId="urn:microsoft.com/office/officeart/2005/8/layout/target3"/>
    <dgm:cxn modelId="{F6A197B5-28E9-D441-9255-D5C2FBFD6FC4}" type="presParOf" srcId="{94021CD5-564C-0D42-BB90-908738BC1CFB}" destId="{0BD68D87-69C7-4F4D-BFFB-87844CA3EF51}" srcOrd="9" destOrd="0" presId="urn:microsoft.com/office/officeart/2005/8/layout/target3"/>
    <dgm:cxn modelId="{EB445920-9FFD-7541-BAD8-01E772459374}" type="presParOf" srcId="{94021CD5-564C-0D42-BB90-908738BC1CFB}" destId="{EFBE047E-D71B-8E45-AC2A-9D9DA84AB131}" srcOrd="10" destOrd="0" presId="urn:microsoft.com/office/officeart/2005/8/layout/target3"/>
    <dgm:cxn modelId="{82AFE841-280D-8D42-A460-9DC932A551DB}" type="presParOf" srcId="{94021CD5-564C-0D42-BB90-908738BC1CFB}" destId="{B45E8D5E-F6CF-BF46-BFBB-C5F361208C0C}" srcOrd="11" destOrd="0" presId="urn:microsoft.com/office/officeart/2005/8/layout/target3"/>
    <dgm:cxn modelId="{B2862169-627D-CA48-BB75-1BC4986949A3}" type="presParOf" srcId="{94021CD5-564C-0D42-BB90-908738BC1CFB}" destId="{6549E60A-165C-6A48-9AF1-4FC7B19A0AB6}" srcOrd="12" destOrd="0" presId="urn:microsoft.com/office/officeart/2005/8/layout/target3"/>
    <dgm:cxn modelId="{A9FFC294-A2CF-4D49-950C-877EC50E4AF1}" type="presParOf" srcId="{94021CD5-564C-0D42-BB90-908738BC1CFB}" destId="{29D689BF-85C5-CA41-AD9A-36E56080657D}" srcOrd="13" destOrd="0" presId="urn:microsoft.com/office/officeart/2005/8/layout/target3"/>
    <dgm:cxn modelId="{EA343200-B293-974C-888A-6503AF8AB212}" type="presParOf" srcId="{94021CD5-564C-0D42-BB90-908738BC1CFB}" destId="{6F3A286C-F6A9-4A48-861B-C312244E33E5}" srcOrd="14" destOrd="0" presId="urn:microsoft.com/office/officeart/2005/8/layout/target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222977-C236-4151-899D-A9B7FD654C99}" type="doc">
      <dgm:prSet loTypeId="urn:microsoft.com/office/officeart/2005/8/layout/venn1" loCatId="relationship" qsTypeId="urn:microsoft.com/office/officeart/2005/8/quickstyle/simple4" qsCatId="simple" csTypeId="urn:microsoft.com/office/officeart/2005/8/colors/colorful5" csCatId="colorful" phldr="1"/>
      <dgm:spPr/>
    </dgm:pt>
    <dgm:pt modelId="{3B03A303-30A4-43B1-9B38-AFFA04426494}">
      <dgm:prSet phldrT="[Text]"/>
      <dgm:spPr>
        <a:ln>
          <a:solidFill>
            <a:srgbClr val="00B0F0"/>
          </a:solidFill>
        </a:ln>
      </dgm:spPr>
      <dgm:t>
        <a:bodyPr/>
        <a:lstStyle/>
        <a:p>
          <a:r>
            <a:rPr lang="en-US" dirty="0" smtClean="0"/>
            <a:t>Actor</a:t>
          </a:r>
          <a:endParaRPr lang="en-US" dirty="0"/>
        </a:p>
      </dgm:t>
    </dgm:pt>
    <dgm:pt modelId="{0BA72A2D-1C8A-4313-8CC4-721B9DF9EF37}" type="parTrans" cxnId="{34522E09-CF4A-406F-9C92-7625BCD3888C}">
      <dgm:prSet/>
      <dgm:spPr/>
      <dgm:t>
        <a:bodyPr/>
        <a:lstStyle/>
        <a:p>
          <a:endParaRPr lang="en-US"/>
        </a:p>
      </dgm:t>
    </dgm:pt>
    <dgm:pt modelId="{C2AEB4DE-F8D4-48E7-A2F5-12F372105E57}" type="sibTrans" cxnId="{34522E09-CF4A-406F-9C92-7625BCD3888C}">
      <dgm:prSet/>
      <dgm:spPr/>
      <dgm:t>
        <a:bodyPr/>
        <a:lstStyle/>
        <a:p>
          <a:endParaRPr lang="en-US"/>
        </a:p>
      </dgm:t>
    </dgm:pt>
    <dgm:pt modelId="{CC33339E-99EE-4B6D-B1A7-3A6C39B8D608}">
      <dgm:prSet phldrT="[Text]"/>
      <dgm:spPr>
        <a:ln>
          <a:solidFill>
            <a:srgbClr val="00B050"/>
          </a:solidFill>
        </a:ln>
      </dgm:spPr>
      <dgm:t>
        <a:bodyPr/>
        <a:lstStyle/>
        <a:p>
          <a:r>
            <a:rPr lang="en-US" dirty="0" smtClean="0"/>
            <a:t>Agent</a:t>
          </a:r>
          <a:endParaRPr lang="en-US" dirty="0"/>
        </a:p>
      </dgm:t>
    </dgm:pt>
    <dgm:pt modelId="{C7EE3523-258A-4D78-9CDA-BDCD870DEA7D}" type="parTrans" cxnId="{9B0BCF91-99FE-4031-A3EB-12D669BE2420}">
      <dgm:prSet/>
      <dgm:spPr/>
      <dgm:t>
        <a:bodyPr/>
        <a:lstStyle/>
        <a:p>
          <a:endParaRPr lang="en-US"/>
        </a:p>
      </dgm:t>
    </dgm:pt>
    <dgm:pt modelId="{8B52BB25-0C59-4BFC-B1BF-DD9C4C507A6E}" type="sibTrans" cxnId="{9B0BCF91-99FE-4031-A3EB-12D669BE2420}">
      <dgm:prSet/>
      <dgm:spPr/>
      <dgm:t>
        <a:bodyPr/>
        <a:lstStyle/>
        <a:p>
          <a:endParaRPr lang="en-US"/>
        </a:p>
      </dgm:t>
    </dgm:pt>
    <dgm:pt modelId="{81A66A6A-CB49-4687-B9A7-AC88F06320F9}">
      <dgm:prSet phldrT="[Text]"/>
      <dgm:spPr>
        <a:ln>
          <a:solidFill>
            <a:srgbClr val="FF0000"/>
          </a:solidFill>
        </a:ln>
      </dgm:spPr>
      <dgm:t>
        <a:bodyPr/>
        <a:lstStyle/>
        <a:p>
          <a:r>
            <a:rPr lang="en-US" dirty="0" smtClean="0"/>
            <a:t>Author</a:t>
          </a:r>
          <a:endParaRPr lang="en-US" dirty="0"/>
        </a:p>
      </dgm:t>
    </dgm:pt>
    <dgm:pt modelId="{B2F48DEC-9498-4713-9434-3E7E865D1C16}" type="parTrans" cxnId="{E3054E8C-225C-4712-9755-4FA835D6C616}">
      <dgm:prSet/>
      <dgm:spPr/>
      <dgm:t>
        <a:bodyPr/>
        <a:lstStyle/>
        <a:p>
          <a:endParaRPr lang="en-US"/>
        </a:p>
      </dgm:t>
    </dgm:pt>
    <dgm:pt modelId="{964807A2-6142-4729-8496-E657D1A05DD1}" type="sibTrans" cxnId="{E3054E8C-225C-4712-9755-4FA835D6C616}">
      <dgm:prSet/>
      <dgm:spPr/>
      <dgm:t>
        <a:bodyPr/>
        <a:lstStyle/>
        <a:p>
          <a:endParaRPr lang="en-US"/>
        </a:p>
      </dgm:t>
    </dgm:pt>
    <dgm:pt modelId="{DA82E57F-550A-4D9F-9D8E-E7EF3FE0100D}" type="pres">
      <dgm:prSet presAssocID="{B2222977-C236-4151-899D-A9B7FD654C99}" presName="compositeShape" presStyleCnt="0">
        <dgm:presLayoutVars>
          <dgm:chMax val="7"/>
          <dgm:dir/>
          <dgm:resizeHandles val="exact"/>
        </dgm:presLayoutVars>
      </dgm:prSet>
      <dgm:spPr/>
    </dgm:pt>
    <dgm:pt modelId="{E13A8DC7-EB01-4CC4-8B42-BE8950AF69E4}" type="pres">
      <dgm:prSet presAssocID="{3B03A303-30A4-43B1-9B38-AFFA04426494}" presName="circ1" presStyleLbl="vennNode1" presStyleIdx="0" presStyleCnt="3"/>
      <dgm:spPr/>
      <dgm:t>
        <a:bodyPr/>
        <a:lstStyle/>
        <a:p>
          <a:endParaRPr lang="en-US"/>
        </a:p>
      </dgm:t>
    </dgm:pt>
    <dgm:pt modelId="{260C6CC0-8147-4760-9554-BBCC31CC7CD0}" type="pres">
      <dgm:prSet presAssocID="{3B03A303-30A4-43B1-9B38-AFFA04426494}" presName="circ1Tx" presStyleLbl="revTx" presStyleIdx="0" presStyleCnt="0">
        <dgm:presLayoutVars>
          <dgm:chMax val="0"/>
          <dgm:chPref val="0"/>
          <dgm:bulletEnabled val="1"/>
        </dgm:presLayoutVars>
      </dgm:prSet>
      <dgm:spPr/>
      <dgm:t>
        <a:bodyPr/>
        <a:lstStyle/>
        <a:p>
          <a:endParaRPr lang="en-US"/>
        </a:p>
      </dgm:t>
    </dgm:pt>
    <dgm:pt modelId="{4960072F-E9C7-41E8-9244-9EF7AE513EC5}" type="pres">
      <dgm:prSet presAssocID="{CC33339E-99EE-4B6D-B1A7-3A6C39B8D608}" presName="circ2" presStyleLbl="vennNode1" presStyleIdx="1" presStyleCnt="3"/>
      <dgm:spPr/>
      <dgm:t>
        <a:bodyPr/>
        <a:lstStyle/>
        <a:p>
          <a:endParaRPr lang="en-US"/>
        </a:p>
      </dgm:t>
    </dgm:pt>
    <dgm:pt modelId="{BBA236D7-3A82-414C-9582-B5E217F8DA18}" type="pres">
      <dgm:prSet presAssocID="{CC33339E-99EE-4B6D-B1A7-3A6C39B8D608}" presName="circ2Tx" presStyleLbl="revTx" presStyleIdx="0" presStyleCnt="0">
        <dgm:presLayoutVars>
          <dgm:chMax val="0"/>
          <dgm:chPref val="0"/>
          <dgm:bulletEnabled val="1"/>
        </dgm:presLayoutVars>
      </dgm:prSet>
      <dgm:spPr/>
      <dgm:t>
        <a:bodyPr/>
        <a:lstStyle/>
        <a:p>
          <a:endParaRPr lang="en-US"/>
        </a:p>
      </dgm:t>
    </dgm:pt>
    <dgm:pt modelId="{EC445A13-8F63-4F0D-A232-75012470197D}" type="pres">
      <dgm:prSet presAssocID="{81A66A6A-CB49-4687-B9A7-AC88F06320F9}" presName="circ3" presStyleLbl="vennNode1" presStyleIdx="2" presStyleCnt="3"/>
      <dgm:spPr/>
      <dgm:t>
        <a:bodyPr/>
        <a:lstStyle/>
        <a:p>
          <a:endParaRPr lang="en-US"/>
        </a:p>
      </dgm:t>
    </dgm:pt>
    <dgm:pt modelId="{3E19FD59-B64A-4BDF-832F-DCD007F0233E}" type="pres">
      <dgm:prSet presAssocID="{81A66A6A-CB49-4687-B9A7-AC88F06320F9}" presName="circ3Tx" presStyleLbl="revTx" presStyleIdx="0" presStyleCnt="0">
        <dgm:presLayoutVars>
          <dgm:chMax val="0"/>
          <dgm:chPref val="0"/>
          <dgm:bulletEnabled val="1"/>
        </dgm:presLayoutVars>
      </dgm:prSet>
      <dgm:spPr/>
      <dgm:t>
        <a:bodyPr/>
        <a:lstStyle/>
        <a:p>
          <a:endParaRPr lang="en-US"/>
        </a:p>
      </dgm:t>
    </dgm:pt>
  </dgm:ptLst>
  <dgm:cxnLst>
    <dgm:cxn modelId="{196ECB39-F2BF-4485-93E3-0909BCB9FB20}" type="presOf" srcId="{81A66A6A-CB49-4687-B9A7-AC88F06320F9}" destId="{3E19FD59-B64A-4BDF-832F-DCD007F0233E}" srcOrd="1" destOrd="0" presId="urn:microsoft.com/office/officeart/2005/8/layout/venn1"/>
    <dgm:cxn modelId="{A8453C3D-CF29-4CC6-9AFC-FCA3D3DE3A86}" type="presOf" srcId="{3B03A303-30A4-43B1-9B38-AFFA04426494}" destId="{E13A8DC7-EB01-4CC4-8B42-BE8950AF69E4}" srcOrd="0" destOrd="0" presId="urn:microsoft.com/office/officeart/2005/8/layout/venn1"/>
    <dgm:cxn modelId="{E3054E8C-225C-4712-9755-4FA835D6C616}" srcId="{B2222977-C236-4151-899D-A9B7FD654C99}" destId="{81A66A6A-CB49-4687-B9A7-AC88F06320F9}" srcOrd="2" destOrd="0" parTransId="{B2F48DEC-9498-4713-9434-3E7E865D1C16}" sibTransId="{964807A2-6142-4729-8496-E657D1A05DD1}"/>
    <dgm:cxn modelId="{BC931A65-FB94-49A9-838D-398E0F4F3494}" type="presOf" srcId="{3B03A303-30A4-43B1-9B38-AFFA04426494}" destId="{260C6CC0-8147-4760-9554-BBCC31CC7CD0}" srcOrd="1" destOrd="0" presId="urn:microsoft.com/office/officeart/2005/8/layout/venn1"/>
    <dgm:cxn modelId="{28F03D14-BE0D-442E-A97E-E36FDDAB7020}" type="presOf" srcId="{CC33339E-99EE-4B6D-B1A7-3A6C39B8D608}" destId="{BBA236D7-3A82-414C-9582-B5E217F8DA18}" srcOrd="1" destOrd="0" presId="urn:microsoft.com/office/officeart/2005/8/layout/venn1"/>
    <dgm:cxn modelId="{9B0BCF91-99FE-4031-A3EB-12D669BE2420}" srcId="{B2222977-C236-4151-899D-A9B7FD654C99}" destId="{CC33339E-99EE-4B6D-B1A7-3A6C39B8D608}" srcOrd="1" destOrd="0" parTransId="{C7EE3523-258A-4D78-9CDA-BDCD870DEA7D}" sibTransId="{8B52BB25-0C59-4BFC-B1BF-DD9C4C507A6E}"/>
    <dgm:cxn modelId="{F0654F8A-C133-492C-840D-789C23E4782D}" type="presOf" srcId="{CC33339E-99EE-4B6D-B1A7-3A6C39B8D608}" destId="{4960072F-E9C7-41E8-9244-9EF7AE513EC5}" srcOrd="0" destOrd="0" presId="urn:microsoft.com/office/officeart/2005/8/layout/venn1"/>
    <dgm:cxn modelId="{D8542DCF-3CCB-4197-8FB1-D51BEDC4CC5A}" type="presOf" srcId="{B2222977-C236-4151-899D-A9B7FD654C99}" destId="{DA82E57F-550A-4D9F-9D8E-E7EF3FE0100D}" srcOrd="0" destOrd="0" presId="urn:microsoft.com/office/officeart/2005/8/layout/venn1"/>
    <dgm:cxn modelId="{8B6152BC-1C11-4D81-A5B0-AD88C3370B4B}" type="presOf" srcId="{81A66A6A-CB49-4687-B9A7-AC88F06320F9}" destId="{EC445A13-8F63-4F0D-A232-75012470197D}" srcOrd="0" destOrd="0" presId="urn:microsoft.com/office/officeart/2005/8/layout/venn1"/>
    <dgm:cxn modelId="{34522E09-CF4A-406F-9C92-7625BCD3888C}" srcId="{B2222977-C236-4151-899D-A9B7FD654C99}" destId="{3B03A303-30A4-43B1-9B38-AFFA04426494}" srcOrd="0" destOrd="0" parTransId="{0BA72A2D-1C8A-4313-8CC4-721B9DF9EF37}" sibTransId="{C2AEB4DE-F8D4-48E7-A2F5-12F372105E57}"/>
    <dgm:cxn modelId="{84C53DAD-CCE2-47AD-AE54-0E9EDF2153FB}" type="presParOf" srcId="{DA82E57F-550A-4D9F-9D8E-E7EF3FE0100D}" destId="{E13A8DC7-EB01-4CC4-8B42-BE8950AF69E4}" srcOrd="0" destOrd="0" presId="urn:microsoft.com/office/officeart/2005/8/layout/venn1"/>
    <dgm:cxn modelId="{CBB8FB57-92DA-43ED-853B-3FA96CC6FB40}" type="presParOf" srcId="{DA82E57F-550A-4D9F-9D8E-E7EF3FE0100D}" destId="{260C6CC0-8147-4760-9554-BBCC31CC7CD0}" srcOrd="1" destOrd="0" presId="urn:microsoft.com/office/officeart/2005/8/layout/venn1"/>
    <dgm:cxn modelId="{13D9D285-F796-4E0A-8F20-053F5BFC9EBB}" type="presParOf" srcId="{DA82E57F-550A-4D9F-9D8E-E7EF3FE0100D}" destId="{4960072F-E9C7-41E8-9244-9EF7AE513EC5}" srcOrd="2" destOrd="0" presId="urn:microsoft.com/office/officeart/2005/8/layout/venn1"/>
    <dgm:cxn modelId="{65AFB2AD-FB00-415E-9BD6-02F01BA8E393}" type="presParOf" srcId="{DA82E57F-550A-4D9F-9D8E-E7EF3FE0100D}" destId="{BBA236D7-3A82-414C-9582-B5E217F8DA18}" srcOrd="3" destOrd="0" presId="urn:microsoft.com/office/officeart/2005/8/layout/venn1"/>
    <dgm:cxn modelId="{7F2C73F1-8C4D-42B0-8FC0-A484A63D7534}" type="presParOf" srcId="{DA82E57F-550A-4D9F-9D8E-E7EF3FE0100D}" destId="{EC445A13-8F63-4F0D-A232-75012470197D}" srcOrd="4" destOrd="0" presId="urn:microsoft.com/office/officeart/2005/8/layout/venn1"/>
    <dgm:cxn modelId="{EA13CF26-B647-443D-98E3-A144D21E02E2}" type="presParOf" srcId="{DA82E57F-550A-4D9F-9D8E-E7EF3FE0100D}" destId="{3E19FD59-B64A-4BDF-832F-DCD007F0233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222977-C236-4151-899D-A9B7FD654C99}" type="doc">
      <dgm:prSet loTypeId="urn:microsoft.com/office/officeart/2005/8/layout/venn1" loCatId="relationship" qsTypeId="urn:microsoft.com/office/officeart/2005/8/quickstyle/simple4" qsCatId="simple" csTypeId="urn:microsoft.com/office/officeart/2005/8/colors/colorful5" csCatId="colorful" phldr="1"/>
      <dgm:spPr/>
    </dgm:pt>
    <dgm:pt modelId="{3B03A303-30A4-43B1-9B38-AFFA04426494}">
      <dgm:prSet phldrT="[Text]" custT="1"/>
      <dgm:spPr>
        <a:ln>
          <a:solidFill>
            <a:srgbClr val="00B0F0"/>
          </a:solidFill>
        </a:ln>
      </dgm:spPr>
      <dgm:t>
        <a:bodyPr/>
        <a:lstStyle/>
        <a:p>
          <a:r>
            <a:rPr lang="en-US" sz="4000" b="1" dirty="0" smtClean="0"/>
            <a:t>Actor</a:t>
          </a:r>
          <a:r>
            <a:rPr lang="en-US" sz="3600" dirty="0" smtClean="0"/>
            <a:t> </a:t>
          </a:r>
        </a:p>
        <a:p>
          <a:r>
            <a:rPr lang="en-US" sz="2000" i="1" dirty="0" smtClean="0"/>
            <a:t>Self-presentation</a:t>
          </a:r>
          <a:endParaRPr lang="en-US" sz="2000" i="1" dirty="0"/>
        </a:p>
      </dgm:t>
    </dgm:pt>
    <dgm:pt modelId="{0BA72A2D-1C8A-4313-8CC4-721B9DF9EF37}" type="parTrans" cxnId="{34522E09-CF4A-406F-9C92-7625BCD3888C}">
      <dgm:prSet/>
      <dgm:spPr/>
      <dgm:t>
        <a:bodyPr/>
        <a:lstStyle/>
        <a:p>
          <a:endParaRPr lang="en-US"/>
        </a:p>
      </dgm:t>
    </dgm:pt>
    <dgm:pt modelId="{C2AEB4DE-F8D4-48E7-A2F5-12F372105E57}" type="sibTrans" cxnId="{34522E09-CF4A-406F-9C92-7625BCD3888C}">
      <dgm:prSet/>
      <dgm:spPr/>
      <dgm:t>
        <a:bodyPr/>
        <a:lstStyle/>
        <a:p>
          <a:endParaRPr lang="en-US"/>
        </a:p>
      </dgm:t>
    </dgm:pt>
    <dgm:pt modelId="{CC33339E-99EE-4B6D-B1A7-3A6C39B8D608}">
      <dgm:prSet phldrT="[Text]" custT="1"/>
      <dgm:spPr>
        <a:ln>
          <a:solidFill>
            <a:srgbClr val="00B050"/>
          </a:solidFill>
        </a:ln>
      </dgm:spPr>
      <dgm:t>
        <a:bodyPr/>
        <a:lstStyle/>
        <a:p>
          <a:r>
            <a:rPr lang="en-US" sz="2400" dirty="0" smtClean="0"/>
            <a:t>Agent</a:t>
          </a:r>
          <a:endParaRPr lang="en-US" sz="2400" dirty="0"/>
        </a:p>
      </dgm:t>
    </dgm:pt>
    <dgm:pt modelId="{C7EE3523-258A-4D78-9CDA-BDCD870DEA7D}" type="parTrans" cxnId="{9B0BCF91-99FE-4031-A3EB-12D669BE2420}">
      <dgm:prSet/>
      <dgm:spPr/>
      <dgm:t>
        <a:bodyPr/>
        <a:lstStyle/>
        <a:p>
          <a:endParaRPr lang="en-US"/>
        </a:p>
      </dgm:t>
    </dgm:pt>
    <dgm:pt modelId="{8B52BB25-0C59-4BFC-B1BF-DD9C4C507A6E}" type="sibTrans" cxnId="{9B0BCF91-99FE-4031-A3EB-12D669BE2420}">
      <dgm:prSet/>
      <dgm:spPr/>
      <dgm:t>
        <a:bodyPr/>
        <a:lstStyle/>
        <a:p>
          <a:endParaRPr lang="en-US"/>
        </a:p>
      </dgm:t>
    </dgm:pt>
    <dgm:pt modelId="{81A66A6A-CB49-4687-B9A7-AC88F06320F9}">
      <dgm:prSet phldrT="[Text]" custT="1"/>
      <dgm:spPr>
        <a:ln>
          <a:solidFill>
            <a:srgbClr val="FF0000"/>
          </a:solidFill>
        </a:ln>
      </dgm:spPr>
      <dgm:t>
        <a:bodyPr/>
        <a:lstStyle/>
        <a:p>
          <a:r>
            <a:rPr lang="en-US" sz="2400" dirty="0" smtClean="0"/>
            <a:t>Author</a:t>
          </a:r>
          <a:endParaRPr lang="en-US" sz="2400" dirty="0"/>
        </a:p>
      </dgm:t>
    </dgm:pt>
    <dgm:pt modelId="{B2F48DEC-9498-4713-9434-3E7E865D1C16}" type="parTrans" cxnId="{E3054E8C-225C-4712-9755-4FA835D6C616}">
      <dgm:prSet/>
      <dgm:spPr/>
      <dgm:t>
        <a:bodyPr/>
        <a:lstStyle/>
        <a:p>
          <a:endParaRPr lang="en-US"/>
        </a:p>
      </dgm:t>
    </dgm:pt>
    <dgm:pt modelId="{964807A2-6142-4729-8496-E657D1A05DD1}" type="sibTrans" cxnId="{E3054E8C-225C-4712-9755-4FA835D6C616}">
      <dgm:prSet/>
      <dgm:spPr/>
      <dgm:t>
        <a:bodyPr/>
        <a:lstStyle/>
        <a:p>
          <a:endParaRPr lang="en-US"/>
        </a:p>
      </dgm:t>
    </dgm:pt>
    <dgm:pt modelId="{DA82E57F-550A-4D9F-9D8E-E7EF3FE0100D}" type="pres">
      <dgm:prSet presAssocID="{B2222977-C236-4151-899D-A9B7FD654C99}" presName="compositeShape" presStyleCnt="0">
        <dgm:presLayoutVars>
          <dgm:chMax val="7"/>
          <dgm:dir/>
          <dgm:resizeHandles val="exact"/>
        </dgm:presLayoutVars>
      </dgm:prSet>
      <dgm:spPr/>
    </dgm:pt>
    <dgm:pt modelId="{E13A8DC7-EB01-4CC4-8B42-BE8950AF69E4}" type="pres">
      <dgm:prSet presAssocID="{3B03A303-30A4-43B1-9B38-AFFA04426494}" presName="circ1" presStyleLbl="vennNode1" presStyleIdx="0" presStyleCnt="3"/>
      <dgm:spPr/>
      <dgm:t>
        <a:bodyPr/>
        <a:lstStyle/>
        <a:p>
          <a:endParaRPr lang="en-US"/>
        </a:p>
      </dgm:t>
    </dgm:pt>
    <dgm:pt modelId="{260C6CC0-8147-4760-9554-BBCC31CC7CD0}" type="pres">
      <dgm:prSet presAssocID="{3B03A303-30A4-43B1-9B38-AFFA04426494}" presName="circ1Tx" presStyleLbl="revTx" presStyleIdx="0" presStyleCnt="0">
        <dgm:presLayoutVars>
          <dgm:chMax val="0"/>
          <dgm:chPref val="0"/>
          <dgm:bulletEnabled val="1"/>
        </dgm:presLayoutVars>
      </dgm:prSet>
      <dgm:spPr/>
      <dgm:t>
        <a:bodyPr/>
        <a:lstStyle/>
        <a:p>
          <a:endParaRPr lang="en-US"/>
        </a:p>
      </dgm:t>
    </dgm:pt>
    <dgm:pt modelId="{4960072F-E9C7-41E8-9244-9EF7AE513EC5}" type="pres">
      <dgm:prSet presAssocID="{CC33339E-99EE-4B6D-B1A7-3A6C39B8D608}" presName="circ2" presStyleLbl="vennNode1" presStyleIdx="1" presStyleCnt="3"/>
      <dgm:spPr/>
      <dgm:t>
        <a:bodyPr/>
        <a:lstStyle/>
        <a:p>
          <a:endParaRPr lang="en-US"/>
        </a:p>
      </dgm:t>
    </dgm:pt>
    <dgm:pt modelId="{BBA236D7-3A82-414C-9582-B5E217F8DA18}" type="pres">
      <dgm:prSet presAssocID="{CC33339E-99EE-4B6D-B1A7-3A6C39B8D608}" presName="circ2Tx" presStyleLbl="revTx" presStyleIdx="0" presStyleCnt="0">
        <dgm:presLayoutVars>
          <dgm:chMax val="0"/>
          <dgm:chPref val="0"/>
          <dgm:bulletEnabled val="1"/>
        </dgm:presLayoutVars>
      </dgm:prSet>
      <dgm:spPr/>
      <dgm:t>
        <a:bodyPr/>
        <a:lstStyle/>
        <a:p>
          <a:endParaRPr lang="en-US"/>
        </a:p>
      </dgm:t>
    </dgm:pt>
    <dgm:pt modelId="{EC445A13-8F63-4F0D-A232-75012470197D}" type="pres">
      <dgm:prSet presAssocID="{81A66A6A-CB49-4687-B9A7-AC88F06320F9}" presName="circ3" presStyleLbl="vennNode1" presStyleIdx="2" presStyleCnt="3"/>
      <dgm:spPr/>
      <dgm:t>
        <a:bodyPr/>
        <a:lstStyle/>
        <a:p>
          <a:endParaRPr lang="en-US"/>
        </a:p>
      </dgm:t>
    </dgm:pt>
    <dgm:pt modelId="{3E19FD59-B64A-4BDF-832F-DCD007F0233E}" type="pres">
      <dgm:prSet presAssocID="{81A66A6A-CB49-4687-B9A7-AC88F06320F9}" presName="circ3Tx" presStyleLbl="revTx" presStyleIdx="0" presStyleCnt="0">
        <dgm:presLayoutVars>
          <dgm:chMax val="0"/>
          <dgm:chPref val="0"/>
          <dgm:bulletEnabled val="1"/>
        </dgm:presLayoutVars>
      </dgm:prSet>
      <dgm:spPr/>
      <dgm:t>
        <a:bodyPr/>
        <a:lstStyle/>
        <a:p>
          <a:endParaRPr lang="en-US"/>
        </a:p>
      </dgm:t>
    </dgm:pt>
  </dgm:ptLst>
  <dgm:cxnLst>
    <dgm:cxn modelId="{285612B9-B4A8-4F81-9EEF-ADCDCBB1ADD4}" type="presOf" srcId="{CC33339E-99EE-4B6D-B1A7-3A6C39B8D608}" destId="{BBA236D7-3A82-414C-9582-B5E217F8DA18}" srcOrd="1" destOrd="0" presId="urn:microsoft.com/office/officeart/2005/8/layout/venn1"/>
    <dgm:cxn modelId="{91779C9B-5804-4B33-9340-7556CC922BD8}" type="presOf" srcId="{B2222977-C236-4151-899D-A9B7FD654C99}" destId="{DA82E57F-550A-4D9F-9D8E-E7EF3FE0100D}" srcOrd="0" destOrd="0" presId="urn:microsoft.com/office/officeart/2005/8/layout/venn1"/>
    <dgm:cxn modelId="{4BBD98C4-9024-4A00-9390-2A876B8C4886}" type="presOf" srcId="{CC33339E-99EE-4B6D-B1A7-3A6C39B8D608}" destId="{4960072F-E9C7-41E8-9244-9EF7AE513EC5}" srcOrd="0" destOrd="0" presId="urn:microsoft.com/office/officeart/2005/8/layout/venn1"/>
    <dgm:cxn modelId="{56F61B0F-88FC-4A3A-95BB-8AD2D1E5CDEE}" type="presOf" srcId="{81A66A6A-CB49-4687-B9A7-AC88F06320F9}" destId="{EC445A13-8F63-4F0D-A232-75012470197D}" srcOrd="0" destOrd="0" presId="urn:microsoft.com/office/officeart/2005/8/layout/venn1"/>
    <dgm:cxn modelId="{E3054E8C-225C-4712-9755-4FA835D6C616}" srcId="{B2222977-C236-4151-899D-A9B7FD654C99}" destId="{81A66A6A-CB49-4687-B9A7-AC88F06320F9}" srcOrd="2" destOrd="0" parTransId="{B2F48DEC-9498-4713-9434-3E7E865D1C16}" sibTransId="{964807A2-6142-4729-8496-E657D1A05DD1}"/>
    <dgm:cxn modelId="{35E0562B-09AA-4E03-B6CE-0AF5BD01E6E3}" type="presOf" srcId="{3B03A303-30A4-43B1-9B38-AFFA04426494}" destId="{260C6CC0-8147-4760-9554-BBCC31CC7CD0}" srcOrd="1" destOrd="0" presId="urn:microsoft.com/office/officeart/2005/8/layout/venn1"/>
    <dgm:cxn modelId="{8A02D1C2-DFA4-477F-AF55-6D47DC921C87}" type="presOf" srcId="{81A66A6A-CB49-4687-B9A7-AC88F06320F9}" destId="{3E19FD59-B64A-4BDF-832F-DCD007F0233E}" srcOrd="1" destOrd="0" presId="urn:microsoft.com/office/officeart/2005/8/layout/venn1"/>
    <dgm:cxn modelId="{9B0BCF91-99FE-4031-A3EB-12D669BE2420}" srcId="{B2222977-C236-4151-899D-A9B7FD654C99}" destId="{CC33339E-99EE-4B6D-B1A7-3A6C39B8D608}" srcOrd="1" destOrd="0" parTransId="{C7EE3523-258A-4D78-9CDA-BDCD870DEA7D}" sibTransId="{8B52BB25-0C59-4BFC-B1BF-DD9C4C507A6E}"/>
    <dgm:cxn modelId="{F309E556-38A0-4544-8334-8FAF8D06B200}" type="presOf" srcId="{3B03A303-30A4-43B1-9B38-AFFA04426494}" destId="{E13A8DC7-EB01-4CC4-8B42-BE8950AF69E4}" srcOrd="0" destOrd="0" presId="urn:microsoft.com/office/officeart/2005/8/layout/venn1"/>
    <dgm:cxn modelId="{34522E09-CF4A-406F-9C92-7625BCD3888C}" srcId="{B2222977-C236-4151-899D-A9B7FD654C99}" destId="{3B03A303-30A4-43B1-9B38-AFFA04426494}" srcOrd="0" destOrd="0" parTransId="{0BA72A2D-1C8A-4313-8CC4-721B9DF9EF37}" sibTransId="{C2AEB4DE-F8D4-48E7-A2F5-12F372105E57}"/>
    <dgm:cxn modelId="{EF255B84-35AD-4942-AD40-3E846AFEA3ED}" type="presParOf" srcId="{DA82E57F-550A-4D9F-9D8E-E7EF3FE0100D}" destId="{E13A8DC7-EB01-4CC4-8B42-BE8950AF69E4}" srcOrd="0" destOrd="0" presId="urn:microsoft.com/office/officeart/2005/8/layout/venn1"/>
    <dgm:cxn modelId="{4C4AB652-3F13-40C8-9E04-BC855793146F}" type="presParOf" srcId="{DA82E57F-550A-4D9F-9D8E-E7EF3FE0100D}" destId="{260C6CC0-8147-4760-9554-BBCC31CC7CD0}" srcOrd="1" destOrd="0" presId="urn:microsoft.com/office/officeart/2005/8/layout/venn1"/>
    <dgm:cxn modelId="{E5239611-36D6-4B17-9EC5-2BA99D51468F}" type="presParOf" srcId="{DA82E57F-550A-4D9F-9D8E-E7EF3FE0100D}" destId="{4960072F-E9C7-41E8-9244-9EF7AE513EC5}" srcOrd="2" destOrd="0" presId="urn:microsoft.com/office/officeart/2005/8/layout/venn1"/>
    <dgm:cxn modelId="{961C4EDE-20DC-4A11-A1E9-1426D8666998}" type="presParOf" srcId="{DA82E57F-550A-4D9F-9D8E-E7EF3FE0100D}" destId="{BBA236D7-3A82-414C-9582-B5E217F8DA18}" srcOrd="3" destOrd="0" presId="urn:microsoft.com/office/officeart/2005/8/layout/venn1"/>
    <dgm:cxn modelId="{AE1BC1E1-531B-4F71-825E-1DC2D05EBCFC}" type="presParOf" srcId="{DA82E57F-550A-4D9F-9D8E-E7EF3FE0100D}" destId="{EC445A13-8F63-4F0D-A232-75012470197D}" srcOrd="4" destOrd="0" presId="urn:microsoft.com/office/officeart/2005/8/layout/venn1"/>
    <dgm:cxn modelId="{5994565E-EF1F-426D-93E5-3570FA0B1566}" type="presParOf" srcId="{DA82E57F-550A-4D9F-9D8E-E7EF3FE0100D}" destId="{3E19FD59-B64A-4BDF-832F-DCD007F0233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222977-C236-4151-899D-A9B7FD654C99}" type="doc">
      <dgm:prSet loTypeId="urn:microsoft.com/office/officeart/2005/8/layout/venn1" loCatId="relationship" qsTypeId="urn:microsoft.com/office/officeart/2005/8/quickstyle/simple4" qsCatId="simple" csTypeId="urn:microsoft.com/office/officeart/2005/8/colors/colorful5" csCatId="colorful" phldr="1"/>
      <dgm:spPr/>
    </dgm:pt>
    <dgm:pt modelId="{3B03A303-30A4-43B1-9B38-AFFA04426494}">
      <dgm:prSet phldrT="[Text]" custT="1"/>
      <dgm:spPr>
        <a:ln>
          <a:solidFill>
            <a:srgbClr val="00B0F0"/>
          </a:solidFill>
        </a:ln>
      </dgm:spPr>
      <dgm:t>
        <a:bodyPr/>
        <a:lstStyle/>
        <a:p>
          <a:r>
            <a:rPr lang="en-US" sz="4000" b="1" dirty="0" smtClean="0"/>
            <a:t>Actor</a:t>
          </a:r>
          <a:r>
            <a:rPr lang="en-US" sz="3600" dirty="0" smtClean="0"/>
            <a:t> </a:t>
          </a:r>
        </a:p>
        <a:p>
          <a:r>
            <a:rPr lang="en-US" sz="2000" i="1" dirty="0" smtClean="0"/>
            <a:t>Self-presentation</a:t>
          </a:r>
          <a:endParaRPr lang="en-US" sz="2000" i="1" dirty="0"/>
        </a:p>
      </dgm:t>
    </dgm:pt>
    <dgm:pt modelId="{0BA72A2D-1C8A-4313-8CC4-721B9DF9EF37}" type="parTrans" cxnId="{34522E09-CF4A-406F-9C92-7625BCD3888C}">
      <dgm:prSet/>
      <dgm:spPr/>
      <dgm:t>
        <a:bodyPr/>
        <a:lstStyle/>
        <a:p>
          <a:endParaRPr lang="en-US"/>
        </a:p>
      </dgm:t>
    </dgm:pt>
    <dgm:pt modelId="{C2AEB4DE-F8D4-48E7-A2F5-12F372105E57}" type="sibTrans" cxnId="{34522E09-CF4A-406F-9C92-7625BCD3888C}">
      <dgm:prSet/>
      <dgm:spPr/>
      <dgm:t>
        <a:bodyPr/>
        <a:lstStyle/>
        <a:p>
          <a:endParaRPr lang="en-US"/>
        </a:p>
      </dgm:t>
    </dgm:pt>
    <dgm:pt modelId="{CC33339E-99EE-4B6D-B1A7-3A6C39B8D608}">
      <dgm:prSet phldrT="[Text]" custT="1"/>
      <dgm:spPr>
        <a:ln>
          <a:solidFill>
            <a:srgbClr val="00B050"/>
          </a:solidFill>
        </a:ln>
      </dgm:spPr>
      <dgm:t>
        <a:bodyPr/>
        <a:lstStyle/>
        <a:p>
          <a:r>
            <a:rPr lang="en-US" sz="2400" dirty="0" smtClean="0"/>
            <a:t>Agent</a:t>
          </a:r>
          <a:endParaRPr lang="en-US" sz="2400" dirty="0"/>
        </a:p>
      </dgm:t>
    </dgm:pt>
    <dgm:pt modelId="{C7EE3523-258A-4D78-9CDA-BDCD870DEA7D}" type="parTrans" cxnId="{9B0BCF91-99FE-4031-A3EB-12D669BE2420}">
      <dgm:prSet/>
      <dgm:spPr/>
      <dgm:t>
        <a:bodyPr/>
        <a:lstStyle/>
        <a:p>
          <a:endParaRPr lang="en-US"/>
        </a:p>
      </dgm:t>
    </dgm:pt>
    <dgm:pt modelId="{8B52BB25-0C59-4BFC-B1BF-DD9C4C507A6E}" type="sibTrans" cxnId="{9B0BCF91-99FE-4031-A3EB-12D669BE2420}">
      <dgm:prSet/>
      <dgm:spPr/>
      <dgm:t>
        <a:bodyPr/>
        <a:lstStyle/>
        <a:p>
          <a:endParaRPr lang="en-US"/>
        </a:p>
      </dgm:t>
    </dgm:pt>
    <dgm:pt modelId="{81A66A6A-CB49-4687-B9A7-AC88F06320F9}">
      <dgm:prSet phldrT="[Text]" custT="1"/>
      <dgm:spPr>
        <a:ln>
          <a:solidFill>
            <a:srgbClr val="FF0000"/>
          </a:solidFill>
        </a:ln>
      </dgm:spPr>
      <dgm:t>
        <a:bodyPr/>
        <a:lstStyle/>
        <a:p>
          <a:r>
            <a:rPr lang="en-US" sz="2400" dirty="0" smtClean="0"/>
            <a:t>Author</a:t>
          </a:r>
          <a:endParaRPr lang="en-US" sz="2400" dirty="0"/>
        </a:p>
      </dgm:t>
    </dgm:pt>
    <dgm:pt modelId="{B2F48DEC-9498-4713-9434-3E7E865D1C16}" type="parTrans" cxnId="{E3054E8C-225C-4712-9755-4FA835D6C616}">
      <dgm:prSet/>
      <dgm:spPr/>
      <dgm:t>
        <a:bodyPr/>
        <a:lstStyle/>
        <a:p>
          <a:endParaRPr lang="en-US"/>
        </a:p>
      </dgm:t>
    </dgm:pt>
    <dgm:pt modelId="{964807A2-6142-4729-8496-E657D1A05DD1}" type="sibTrans" cxnId="{E3054E8C-225C-4712-9755-4FA835D6C616}">
      <dgm:prSet/>
      <dgm:spPr/>
      <dgm:t>
        <a:bodyPr/>
        <a:lstStyle/>
        <a:p>
          <a:endParaRPr lang="en-US"/>
        </a:p>
      </dgm:t>
    </dgm:pt>
    <dgm:pt modelId="{DA82E57F-550A-4D9F-9D8E-E7EF3FE0100D}" type="pres">
      <dgm:prSet presAssocID="{B2222977-C236-4151-899D-A9B7FD654C99}" presName="compositeShape" presStyleCnt="0">
        <dgm:presLayoutVars>
          <dgm:chMax val="7"/>
          <dgm:dir/>
          <dgm:resizeHandles val="exact"/>
        </dgm:presLayoutVars>
      </dgm:prSet>
      <dgm:spPr/>
    </dgm:pt>
    <dgm:pt modelId="{E13A8DC7-EB01-4CC4-8B42-BE8950AF69E4}" type="pres">
      <dgm:prSet presAssocID="{3B03A303-30A4-43B1-9B38-AFFA04426494}" presName="circ1" presStyleLbl="vennNode1" presStyleIdx="0" presStyleCnt="3"/>
      <dgm:spPr/>
      <dgm:t>
        <a:bodyPr/>
        <a:lstStyle/>
        <a:p>
          <a:endParaRPr lang="en-US"/>
        </a:p>
      </dgm:t>
    </dgm:pt>
    <dgm:pt modelId="{260C6CC0-8147-4760-9554-BBCC31CC7CD0}" type="pres">
      <dgm:prSet presAssocID="{3B03A303-30A4-43B1-9B38-AFFA04426494}" presName="circ1Tx" presStyleLbl="revTx" presStyleIdx="0" presStyleCnt="0">
        <dgm:presLayoutVars>
          <dgm:chMax val="0"/>
          <dgm:chPref val="0"/>
          <dgm:bulletEnabled val="1"/>
        </dgm:presLayoutVars>
      </dgm:prSet>
      <dgm:spPr/>
      <dgm:t>
        <a:bodyPr/>
        <a:lstStyle/>
        <a:p>
          <a:endParaRPr lang="en-US"/>
        </a:p>
      </dgm:t>
    </dgm:pt>
    <dgm:pt modelId="{4960072F-E9C7-41E8-9244-9EF7AE513EC5}" type="pres">
      <dgm:prSet presAssocID="{CC33339E-99EE-4B6D-B1A7-3A6C39B8D608}" presName="circ2" presStyleLbl="vennNode1" presStyleIdx="1" presStyleCnt="3"/>
      <dgm:spPr/>
      <dgm:t>
        <a:bodyPr/>
        <a:lstStyle/>
        <a:p>
          <a:endParaRPr lang="en-US"/>
        </a:p>
      </dgm:t>
    </dgm:pt>
    <dgm:pt modelId="{BBA236D7-3A82-414C-9582-B5E217F8DA18}" type="pres">
      <dgm:prSet presAssocID="{CC33339E-99EE-4B6D-B1A7-3A6C39B8D608}" presName="circ2Tx" presStyleLbl="revTx" presStyleIdx="0" presStyleCnt="0">
        <dgm:presLayoutVars>
          <dgm:chMax val="0"/>
          <dgm:chPref val="0"/>
          <dgm:bulletEnabled val="1"/>
        </dgm:presLayoutVars>
      </dgm:prSet>
      <dgm:spPr/>
      <dgm:t>
        <a:bodyPr/>
        <a:lstStyle/>
        <a:p>
          <a:endParaRPr lang="en-US"/>
        </a:p>
      </dgm:t>
    </dgm:pt>
    <dgm:pt modelId="{EC445A13-8F63-4F0D-A232-75012470197D}" type="pres">
      <dgm:prSet presAssocID="{81A66A6A-CB49-4687-B9A7-AC88F06320F9}" presName="circ3" presStyleLbl="vennNode1" presStyleIdx="2" presStyleCnt="3"/>
      <dgm:spPr/>
      <dgm:t>
        <a:bodyPr/>
        <a:lstStyle/>
        <a:p>
          <a:endParaRPr lang="en-US"/>
        </a:p>
      </dgm:t>
    </dgm:pt>
    <dgm:pt modelId="{3E19FD59-B64A-4BDF-832F-DCD007F0233E}" type="pres">
      <dgm:prSet presAssocID="{81A66A6A-CB49-4687-B9A7-AC88F06320F9}" presName="circ3Tx" presStyleLbl="revTx" presStyleIdx="0" presStyleCnt="0">
        <dgm:presLayoutVars>
          <dgm:chMax val="0"/>
          <dgm:chPref val="0"/>
          <dgm:bulletEnabled val="1"/>
        </dgm:presLayoutVars>
      </dgm:prSet>
      <dgm:spPr/>
      <dgm:t>
        <a:bodyPr/>
        <a:lstStyle/>
        <a:p>
          <a:endParaRPr lang="en-US"/>
        </a:p>
      </dgm:t>
    </dgm:pt>
  </dgm:ptLst>
  <dgm:cxnLst>
    <dgm:cxn modelId="{B29CB329-B193-4915-B83E-9CD79062F566}" type="presOf" srcId="{3B03A303-30A4-43B1-9B38-AFFA04426494}" destId="{260C6CC0-8147-4760-9554-BBCC31CC7CD0}" srcOrd="1" destOrd="0" presId="urn:microsoft.com/office/officeart/2005/8/layout/venn1"/>
    <dgm:cxn modelId="{34522E09-CF4A-406F-9C92-7625BCD3888C}" srcId="{B2222977-C236-4151-899D-A9B7FD654C99}" destId="{3B03A303-30A4-43B1-9B38-AFFA04426494}" srcOrd="0" destOrd="0" parTransId="{0BA72A2D-1C8A-4313-8CC4-721B9DF9EF37}" sibTransId="{C2AEB4DE-F8D4-48E7-A2F5-12F372105E57}"/>
    <dgm:cxn modelId="{CC7C5B50-641C-4DB0-8F05-85FF91D0D97A}" type="presOf" srcId="{B2222977-C236-4151-899D-A9B7FD654C99}" destId="{DA82E57F-550A-4D9F-9D8E-E7EF3FE0100D}" srcOrd="0" destOrd="0" presId="urn:microsoft.com/office/officeart/2005/8/layout/venn1"/>
    <dgm:cxn modelId="{5582EFB5-F28B-43A4-BB98-9A844A8C8AE5}" type="presOf" srcId="{81A66A6A-CB49-4687-B9A7-AC88F06320F9}" destId="{3E19FD59-B64A-4BDF-832F-DCD007F0233E}" srcOrd="1" destOrd="0" presId="urn:microsoft.com/office/officeart/2005/8/layout/venn1"/>
    <dgm:cxn modelId="{F49C7A29-771E-48DB-B16F-B99A76A2D310}" type="presOf" srcId="{CC33339E-99EE-4B6D-B1A7-3A6C39B8D608}" destId="{4960072F-E9C7-41E8-9244-9EF7AE513EC5}" srcOrd="0" destOrd="0" presId="urn:microsoft.com/office/officeart/2005/8/layout/venn1"/>
    <dgm:cxn modelId="{930AF8E7-00AC-4F26-A7A6-66A96A4FE7A7}" type="presOf" srcId="{3B03A303-30A4-43B1-9B38-AFFA04426494}" destId="{E13A8DC7-EB01-4CC4-8B42-BE8950AF69E4}" srcOrd="0" destOrd="0" presId="urn:microsoft.com/office/officeart/2005/8/layout/venn1"/>
    <dgm:cxn modelId="{FEF55960-DA8D-4A43-A489-4527BE16A0B5}" type="presOf" srcId="{81A66A6A-CB49-4687-B9A7-AC88F06320F9}" destId="{EC445A13-8F63-4F0D-A232-75012470197D}" srcOrd="0" destOrd="0" presId="urn:microsoft.com/office/officeart/2005/8/layout/venn1"/>
    <dgm:cxn modelId="{14FEA742-22AF-42AF-B42D-B989A6816C8B}" type="presOf" srcId="{CC33339E-99EE-4B6D-B1A7-3A6C39B8D608}" destId="{BBA236D7-3A82-414C-9582-B5E217F8DA18}" srcOrd="1" destOrd="0" presId="urn:microsoft.com/office/officeart/2005/8/layout/venn1"/>
    <dgm:cxn modelId="{E3054E8C-225C-4712-9755-4FA835D6C616}" srcId="{B2222977-C236-4151-899D-A9B7FD654C99}" destId="{81A66A6A-CB49-4687-B9A7-AC88F06320F9}" srcOrd="2" destOrd="0" parTransId="{B2F48DEC-9498-4713-9434-3E7E865D1C16}" sibTransId="{964807A2-6142-4729-8496-E657D1A05DD1}"/>
    <dgm:cxn modelId="{9B0BCF91-99FE-4031-A3EB-12D669BE2420}" srcId="{B2222977-C236-4151-899D-A9B7FD654C99}" destId="{CC33339E-99EE-4B6D-B1A7-3A6C39B8D608}" srcOrd="1" destOrd="0" parTransId="{C7EE3523-258A-4D78-9CDA-BDCD870DEA7D}" sibTransId="{8B52BB25-0C59-4BFC-B1BF-DD9C4C507A6E}"/>
    <dgm:cxn modelId="{C87BCF14-187C-4AA9-BFFC-DAE1388C11DC}" type="presParOf" srcId="{DA82E57F-550A-4D9F-9D8E-E7EF3FE0100D}" destId="{E13A8DC7-EB01-4CC4-8B42-BE8950AF69E4}" srcOrd="0" destOrd="0" presId="urn:microsoft.com/office/officeart/2005/8/layout/venn1"/>
    <dgm:cxn modelId="{F6D70B4A-B5F6-4625-8475-905DD2AF719C}" type="presParOf" srcId="{DA82E57F-550A-4D9F-9D8E-E7EF3FE0100D}" destId="{260C6CC0-8147-4760-9554-BBCC31CC7CD0}" srcOrd="1" destOrd="0" presId="urn:microsoft.com/office/officeart/2005/8/layout/venn1"/>
    <dgm:cxn modelId="{98250739-20AD-4DCE-9667-D006D56B4D80}" type="presParOf" srcId="{DA82E57F-550A-4D9F-9D8E-E7EF3FE0100D}" destId="{4960072F-E9C7-41E8-9244-9EF7AE513EC5}" srcOrd="2" destOrd="0" presId="urn:microsoft.com/office/officeart/2005/8/layout/venn1"/>
    <dgm:cxn modelId="{38E78521-9675-47D8-8F17-4227F756CE98}" type="presParOf" srcId="{DA82E57F-550A-4D9F-9D8E-E7EF3FE0100D}" destId="{BBA236D7-3A82-414C-9582-B5E217F8DA18}" srcOrd="3" destOrd="0" presId="urn:microsoft.com/office/officeart/2005/8/layout/venn1"/>
    <dgm:cxn modelId="{6DEDFEEA-3D1F-4C0D-A195-4ED9FDB0D015}" type="presParOf" srcId="{DA82E57F-550A-4D9F-9D8E-E7EF3FE0100D}" destId="{EC445A13-8F63-4F0D-A232-75012470197D}" srcOrd="4" destOrd="0" presId="urn:microsoft.com/office/officeart/2005/8/layout/venn1"/>
    <dgm:cxn modelId="{96128174-A5C0-441E-8C74-F849BE43E965}" type="presParOf" srcId="{DA82E57F-550A-4D9F-9D8E-E7EF3FE0100D}" destId="{3E19FD59-B64A-4BDF-832F-DCD007F0233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222977-C236-4151-899D-A9B7FD654C99}" type="doc">
      <dgm:prSet loTypeId="urn:microsoft.com/office/officeart/2005/8/layout/venn1" loCatId="relationship" qsTypeId="urn:microsoft.com/office/officeart/2005/8/quickstyle/simple4" qsCatId="simple" csTypeId="urn:microsoft.com/office/officeart/2005/8/colors/colorful5" csCatId="colorful" phldr="1"/>
      <dgm:spPr/>
    </dgm:pt>
    <dgm:pt modelId="{3B03A303-30A4-43B1-9B38-AFFA04426494}">
      <dgm:prSet phldrT="[Text]" custT="1"/>
      <dgm:spPr>
        <a:ln>
          <a:solidFill>
            <a:srgbClr val="00B0F0"/>
          </a:solidFill>
        </a:ln>
      </dgm:spPr>
      <dgm:t>
        <a:bodyPr/>
        <a:lstStyle/>
        <a:p>
          <a:r>
            <a:rPr lang="en-US" sz="2400" dirty="0" smtClean="0"/>
            <a:t>Actor</a:t>
          </a:r>
          <a:endParaRPr lang="en-US" sz="2400" dirty="0"/>
        </a:p>
      </dgm:t>
    </dgm:pt>
    <dgm:pt modelId="{0BA72A2D-1C8A-4313-8CC4-721B9DF9EF37}" type="parTrans" cxnId="{34522E09-CF4A-406F-9C92-7625BCD3888C}">
      <dgm:prSet/>
      <dgm:spPr/>
      <dgm:t>
        <a:bodyPr/>
        <a:lstStyle/>
        <a:p>
          <a:endParaRPr lang="en-US"/>
        </a:p>
      </dgm:t>
    </dgm:pt>
    <dgm:pt modelId="{C2AEB4DE-F8D4-48E7-A2F5-12F372105E57}" type="sibTrans" cxnId="{34522E09-CF4A-406F-9C92-7625BCD3888C}">
      <dgm:prSet/>
      <dgm:spPr/>
      <dgm:t>
        <a:bodyPr/>
        <a:lstStyle/>
        <a:p>
          <a:endParaRPr lang="en-US"/>
        </a:p>
      </dgm:t>
    </dgm:pt>
    <dgm:pt modelId="{CC33339E-99EE-4B6D-B1A7-3A6C39B8D608}">
      <dgm:prSet phldrT="[Text]" custT="1"/>
      <dgm:spPr>
        <a:ln>
          <a:solidFill>
            <a:srgbClr val="00B050"/>
          </a:solidFill>
        </a:ln>
      </dgm:spPr>
      <dgm:t>
        <a:bodyPr/>
        <a:lstStyle/>
        <a:p>
          <a:r>
            <a:rPr lang="en-US" sz="4000" b="1" dirty="0" smtClean="0"/>
            <a:t>Agent</a:t>
          </a:r>
        </a:p>
        <a:p>
          <a:r>
            <a:rPr lang="en-US" sz="2400" i="1" dirty="0" smtClean="0"/>
            <a:t>Planning</a:t>
          </a:r>
          <a:endParaRPr lang="en-US" sz="2400" i="1" dirty="0"/>
        </a:p>
      </dgm:t>
    </dgm:pt>
    <dgm:pt modelId="{C7EE3523-258A-4D78-9CDA-BDCD870DEA7D}" type="parTrans" cxnId="{9B0BCF91-99FE-4031-A3EB-12D669BE2420}">
      <dgm:prSet/>
      <dgm:spPr/>
      <dgm:t>
        <a:bodyPr/>
        <a:lstStyle/>
        <a:p>
          <a:endParaRPr lang="en-US"/>
        </a:p>
      </dgm:t>
    </dgm:pt>
    <dgm:pt modelId="{8B52BB25-0C59-4BFC-B1BF-DD9C4C507A6E}" type="sibTrans" cxnId="{9B0BCF91-99FE-4031-A3EB-12D669BE2420}">
      <dgm:prSet/>
      <dgm:spPr/>
      <dgm:t>
        <a:bodyPr/>
        <a:lstStyle/>
        <a:p>
          <a:endParaRPr lang="en-US"/>
        </a:p>
      </dgm:t>
    </dgm:pt>
    <dgm:pt modelId="{81A66A6A-CB49-4687-B9A7-AC88F06320F9}">
      <dgm:prSet phldrT="[Text]" custT="1"/>
      <dgm:spPr>
        <a:ln>
          <a:solidFill>
            <a:srgbClr val="FF0000"/>
          </a:solidFill>
        </a:ln>
      </dgm:spPr>
      <dgm:t>
        <a:bodyPr/>
        <a:lstStyle/>
        <a:p>
          <a:r>
            <a:rPr lang="en-US" sz="2400" dirty="0" smtClean="0"/>
            <a:t>Author</a:t>
          </a:r>
          <a:endParaRPr lang="en-US" sz="2400" dirty="0"/>
        </a:p>
      </dgm:t>
    </dgm:pt>
    <dgm:pt modelId="{B2F48DEC-9498-4713-9434-3E7E865D1C16}" type="parTrans" cxnId="{E3054E8C-225C-4712-9755-4FA835D6C616}">
      <dgm:prSet/>
      <dgm:spPr/>
      <dgm:t>
        <a:bodyPr/>
        <a:lstStyle/>
        <a:p>
          <a:endParaRPr lang="en-US"/>
        </a:p>
      </dgm:t>
    </dgm:pt>
    <dgm:pt modelId="{964807A2-6142-4729-8496-E657D1A05DD1}" type="sibTrans" cxnId="{E3054E8C-225C-4712-9755-4FA835D6C616}">
      <dgm:prSet/>
      <dgm:spPr/>
      <dgm:t>
        <a:bodyPr/>
        <a:lstStyle/>
        <a:p>
          <a:endParaRPr lang="en-US"/>
        </a:p>
      </dgm:t>
    </dgm:pt>
    <dgm:pt modelId="{DA82E57F-550A-4D9F-9D8E-E7EF3FE0100D}" type="pres">
      <dgm:prSet presAssocID="{B2222977-C236-4151-899D-A9B7FD654C99}" presName="compositeShape" presStyleCnt="0">
        <dgm:presLayoutVars>
          <dgm:chMax val="7"/>
          <dgm:dir/>
          <dgm:resizeHandles val="exact"/>
        </dgm:presLayoutVars>
      </dgm:prSet>
      <dgm:spPr/>
    </dgm:pt>
    <dgm:pt modelId="{E13A8DC7-EB01-4CC4-8B42-BE8950AF69E4}" type="pres">
      <dgm:prSet presAssocID="{3B03A303-30A4-43B1-9B38-AFFA04426494}" presName="circ1" presStyleLbl="vennNode1" presStyleIdx="0" presStyleCnt="3"/>
      <dgm:spPr/>
      <dgm:t>
        <a:bodyPr/>
        <a:lstStyle/>
        <a:p>
          <a:endParaRPr lang="en-US"/>
        </a:p>
      </dgm:t>
    </dgm:pt>
    <dgm:pt modelId="{260C6CC0-8147-4760-9554-BBCC31CC7CD0}" type="pres">
      <dgm:prSet presAssocID="{3B03A303-30A4-43B1-9B38-AFFA04426494}" presName="circ1Tx" presStyleLbl="revTx" presStyleIdx="0" presStyleCnt="0">
        <dgm:presLayoutVars>
          <dgm:chMax val="0"/>
          <dgm:chPref val="0"/>
          <dgm:bulletEnabled val="1"/>
        </dgm:presLayoutVars>
      </dgm:prSet>
      <dgm:spPr/>
      <dgm:t>
        <a:bodyPr/>
        <a:lstStyle/>
        <a:p>
          <a:endParaRPr lang="en-US"/>
        </a:p>
      </dgm:t>
    </dgm:pt>
    <dgm:pt modelId="{4960072F-E9C7-41E8-9244-9EF7AE513EC5}" type="pres">
      <dgm:prSet presAssocID="{CC33339E-99EE-4B6D-B1A7-3A6C39B8D608}" presName="circ2" presStyleLbl="vennNode1" presStyleIdx="1" presStyleCnt="3"/>
      <dgm:spPr/>
      <dgm:t>
        <a:bodyPr/>
        <a:lstStyle/>
        <a:p>
          <a:endParaRPr lang="en-US"/>
        </a:p>
      </dgm:t>
    </dgm:pt>
    <dgm:pt modelId="{BBA236D7-3A82-414C-9582-B5E217F8DA18}" type="pres">
      <dgm:prSet presAssocID="{CC33339E-99EE-4B6D-B1A7-3A6C39B8D608}" presName="circ2Tx" presStyleLbl="revTx" presStyleIdx="0" presStyleCnt="0">
        <dgm:presLayoutVars>
          <dgm:chMax val="0"/>
          <dgm:chPref val="0"/>
          <dgm:bulletEnabled val="1"/>
        </dgm:presLayoutVars>
      </dgm:prSet>
      <dgm:spPr/>
      <dgm:t>
        <a:bodyPr/>
        <a:lstStyle/>
        <a:p>
          <a:endParaRPr lang="en-US"/>
        </a:p>
      </dgm:t>
    </dgm:pt>
    <dgm:pt modelId="{EC445A13-8F63-4F0D-A232-75012470197D}" type="pres">
      <dgm:prSet presAssocID="{81A66A6A-CB49-4687-B9A7-AC88F06320F9}" presName="circ3" presStyleLbl="vennNode1" presStyleIdx="2" presStyleCnt="3"/>
      <dgm:spPr/>
      <dgm:t>
        <a:bodyPr/>
        <a:lstStyle/>
        <a:p>
          <a:endParaRPr lang="en-US"/>
        </a:p>
      </dgm:t>
    </dgm:pt>
    <dgm:pt modelId="{3E19FD59-B64A-4BDF-832F-DCD007F0233E}" type="pres">
      <dgm:prSet presAssocID="{81A66A6A-CB49-4687-B9A7-AC88F06320F9}" presName="circ3Tx" presStyleLbl="revTx" presStyleIdx="0" presStyleCnt="0">
        <dgm:presLayoutVars>
          <dgm:chMax val="0"/>
          <dgm:chPref val="0"/>
          <dgm:bulletEnabled val="1"/>
        </dgm:presLayoutVars>
      </dgm:prSet>
      <dgm:spPr/>
      <dgm:t>
        <a:bodyPr/>
        <a:lstStyle/>
        <a:p>
          <a:endParaRPr lang="en-US"/>
        </a:p>
      </dgm:t>
    </dgm:pt>
  </dgm:ptLst>
  <dgm:cxnLst>
    <dgm:cxn modelId="{61F8E3D9-8D84-4147-92A7-261ED8A58547}" type="presOf" srcId="{CC33339E-99EE-4B6D-B1A7-3A6C39B8D608}" destId="{BBA236D7-3A82-414C-9582-B5E217F8DA18}" srcOrd="1" destOrd="0" presId="urn:microsoft.com/office/officeart/2005/8/layout/venn1"/>
    <dgm:cxn modelId="{BAE5F25B-0E8E-477C-8476-8148C6B3ACA1}" type="presOf" srcId="{81A66A6A-CB49-4687-B9A7-AC88F06320F9}" destId="{EC445A13-8F63-4F0D-A232-75012470197D}" srcOrd="0" destOrd="0" presId="urn:microsoft.com/office/officeart/2005/8/layout/venn1"/>
    <dgm:cxn modelId="{7F2709A1-64B0-4B3D-85C7-96CB851FC5B9}" type="presOf" srcId="{3B03A303-30A4-43B1-9B38-AFFA04426494}" destId="{260C6CC0-8147-4760-9554-BBCC31CC7CD0}" srcOrd="1" destOrd="0" presId="urn:microsoft.com/office/officeart/2005/8/layout/venn1"/>
    <dgm:cxn modelId="{E3054E8C-225C-4712-9755-4FA835D6C616}" srcId="{B2222977-C236-4151-899D-A9B7FD654C99}" destId="{81A66A6A-CB49-4687-B9A7-AC88F06320F9}" srcOrd="2" destOrd="0" parTransId="{B2F48DEC-9498-4713-9434-3E7E865D1C16}" sibTransId="{964807A2-6142-4729-8496-E657D1A05DD1}"/>
    <dgm:cxn modelId="{E52B29FD-5D7B-4E71-9092-01F9DE6E671B}" type="presOf" srcId="{B2222977-C236-4151-899D-A9B7FD654C99}" destId="{DA82E57F-550A-4D9F-9D8E-E7EF3FE0100D}" srcOrd="0" destOrd="0" presId="urn:microsoft.com/office/officeart/2005/8/layout/venn1"/>
    <dgm:cxn modelId="{9B0BCF91-99FE-4031-A3EB-12D669BE2420}" srcId="{B2222977-C236-4151-899D-A9B7FD654C99}" destId="{CC33339E-99EE-4B6D-B1A7-3A6C39B8D608}" srcOrd="1" destOrd="0" parTransId="{C7EE3523-258A-4D78-9CDA-BDCD870DEA7D}" sibTransId="{8B52BB25-0C59-4BFC-B1BF-DD9C4C507A6E}"/>
    <dgm:cxn modelId="{B7FA21A7-5877-488D-8978-0FF53A916F40}" type="presOf" srcId="{3B03A303-30A4-43B1-9B38-AFFA04426494}" destId="{E13A8DC7-EB01-4CC4-8B42-BE8950AF69E4}" srcOrd="0" destOrd="0" presId="urn:microsoft.com/office/officeart/2005/8/layout/venn1"/>
    <dgm:cxn modelId="{352367AB-4ED6-4657-A812-B5DCADA25B63}" type="presOf" srcId="{81A66A6A-CB49-4687-B9A7-AC88F06320F9}" destId="{3E19FD59-B64A-4BDF-832F-DCD007F0233E}" srcOrd="1" destOrd="0" presId="urn:microsoft.com/office/officeart/2005/8/layout/venn1"/>
    <dgm:cxn modelId="{2FD9F927-C5B2-4BC7-AEF0-CF1686696C73}" type="presOf" srcId="{CC33339E-99EE-4B6D-B1A7-3A6C39B8D608}" destId="{4960072F-E9C7-41E8-9244-9EF7AE513EC5}" srcOrd="0" destOrd="0" presId="urn:microsoft.com/office/officeart/2005/8/layout/venn1"/>
    <dgm:cxn modelId="{34522E09-CF4A-406F-9C92-7625BCD3888C}" srcId="{B2222977-C236-4151-899D-A9B7FD654C99}" destId="{3B03A303-30A4-43B1-9B38-AFFA04426494}" srcOrd="0" destOrd="0" parTransId="{0BA72A2D-1C8A-4313-8CC4-721B9DF9EF37}" sibTransId="{C2AEB4DE-F8D4-48E7-A2F5-12F372105E57}"/>
    <dgm:cxn modelId="{55F1A4B6-C99C-4FAC-A88B-2644C3C9113E}" type="presParOf" srcId="{DA82E57F-550A-4D9F-9D8E-E7EF3FE0100D}" destId="{E13A8DC7-EB01-4CC4-8B42-BE8950AF69E4}" srcOrd="0" destOrd="0" presId="urn:microsoft.com/office/officeart/2005/8/layout/venn1"/>
    <dgm:cxn modelId="{0AB21B43-FCC7-4F68-8B9D-FE8B5583D9D0}" type="presParOf" srcId="{DA82E57F-550A-4D9F-9D8E-E7EF3FE0100D}" destId="{260C6CC0-8147-4760-9554-BBCC31CC7CD0}" srcOrd="1" destOrd="0" presId="urn:microsoft.com/office/officeart/2005/8/layout/venn1"/>
    <dgm:cxn modelId="{C2ADB8E3-A9AC-47E1-B011-7ABD65854D51}" type="presParOf" srcId="{DA82E57F-550A-4D9F-9D8E-E7EF3FE0100D}" destId="{4960072F-E9C7-41E8-9244-9EF7AE513EC5}" srcOrd="2" destOrd="0" presId="urn:microsoft.com/office/officeart/2005/8/layout/venn1"/>
    <dgm:cxn modelId="{C4391188-E6B7-46D7-863B-4B4797BD52D8}" type="presParOf" srcId="{DA82E57F-550A-4D9F-9D8E-E7EF3FE0100D}" destId="{BBA236D7-3A82-414C-9582-B5E217F8DA18}" srcOrd="3" destOrd="0" presId="urn:microsoft.com/office/officeart/2005/8/layout/venn1"/>
    <dgm:cxn modelId="{E74F2AC0-73EB-4F6E-B6A8-282328B0E9F2}" type="presParOf" srcId="{DA82E57F-550A-4D9F-9D8E-E7EF3FE0100D}" destId="{EC445A13-8F63-4F0D-A232-75012470197D}" srcOrd="4" destOrd="0" presId="urn:microsoft.com/office/officeart/2005/8/layout/venn1"/>
    <dgm:cxn modelId="{8ED3F60D-A03D-46C7-A56A-CDF56170F129}" type="presParOf" srcId="{DA82E57F-550A-4D9F-9D8E-E7EF3FE0100D}" destId="{3E19FD59-B64A-4BDF-832F-DCD007F0233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222977-C236-4151-899D-A9B7FD654C99}" type="doc">
      <dgm:prSet loTypeId="urn:microsoft.com/office/officeart/2005/8/layout/venn1" loCatId="relationship" qsTypeId="urn:microsoft.com/office/officeart/2005/8/quickstyle/simple4" qsCatId="simple" csTypeId="urn:microsoft.com/office/officeart/2005/8/colors/colorful5" csCatId="colorful" phldr="1"/>
      <dgm:spPr/>
    </dgm:pt>
    <dgm:pt modelId="{3B03A303-30A4-43B1-9B38-AFFA04426494}">
      <dgm:prSet phldrT="[Text]" custT="1"/>
      <dgm:spPr>
        <a:ln>
          <a:solidFill>
            <a:srgbClr val="00B0F0"/>
          </a:solidFill>
        </a:ln>
      </dgm:spPr>
      <dgm:t>
        <a:bodyPr/>
        <a:lstStyle/>
        <a:p>
          <a:r>
            <a:rPr lang="en-US" sz="2400" dirty="0" smtClean="0"/>
            <a:t>Actor</a:t>
          </a:r>
          <a:endParaRPr lang="en-US" sz="2400" dirty="0"/>
        </a:p>
      </dgm:t>
    </dgm:pt>
    <dgm:pt modelId="{0BA72A2D-1C8A-4313-8CC4-721B9DF9EF37}" type="parTrans" cxnId="{34522E09-CF4A-406F-9C92-7625BCD3888C}">
      <dgm:prSet/>
      <dgm:spPr/>
      <dgm:t>
        <a:bodyPr/>
        <a:lstStyle/>
        <a:p>
          <a:endParaRPr lang="en-US"/>
        </a:p>
      </dgm:t>
    </dgm:pt>
    <dgm:pt modelId="{C2AEB4DE-F8D4-48E7-A2F5-12F372105E57}" type="sibTrans" cxnId="{34522E09-CF4A-406F-9C92-7625BCD3888C}">
      <dgm:prSet/>
      <dgm:spPr/>
      <dgm:t>
        <a:bodyPr/>
        <a:lstStyle/>
        <a:p>
          <a:endParaRPr lang="en-US"/>
        </a:p>
      </dgm:t>
    </dgm:pt>
    <dgm:pt modelId="{CC33339E-99EE-4B6D-B1A7-3A6C39B8D608}">
      <dgm:prSet phldrT="[Text]" custT="1"/>
      <dgm:spPr>
        <a:ln>
          <a:solidFill>
            <a:srgbClr val="00B050"/>
          </a:solidFill>
        </a:ln>
      </dgm:spPr>
      <dgm:t>
        <a:bodyPr/>
        <a:lstStyle/>
        <a:p>
          <a:r>
            <a:rPr lang="en-US" sz="4000" b="1" dirty="0" smtClean="0"/>
            <a:t>Agent</a:t>
          </a:r>
        </a:p>
        <a:p>
          <a:r>
            <a:rPr lang="en-US" sz="2400" i="1" dirty="0" smtClean="0"/>
            <a:t>Planning</a:t>
          </a:r>
          <a:endParaRPr lang="en-US" sz="2400" i="1" dirty="0"/>
        </a:p>
      </dgm:t>
    </dgm:pt>
    <dgm:pt modelId="{C7EE3523-258A-4D78-9CDA-BDCD870DEA7D}" type="parTrans" cxnId="{9B0BCF91-99FE-4031-A3EB-12D669BE2420}">
      <dgm:prSet/>
      <dgm:spPr/>
      <dgm:t>
        <a:bodyPr/>
        <a:lstStyle/>
        <a:p>
          <a:endParaRPr lang="en-US"/>
        </a:p>
      </dgm:t>
    </dgm:pt>
    <dgm:pt modelId="{8B52BB25-0C59-4BFC-B1BF-DD9C4C507A6E}" type="sibTrans" cxnId="{9B0BCF91-99FE-4031-A3EB-12D669BE2420}">
      <dgm:prSet/>
      <dgm:spPr/>
      <dgm:t>
        <a:bodyPr/>
        <a:lstStyle/>
        <a:p>
          <a:endParaRPr lang="en-US"/>
        </a:p>
      </dgm:t>
    </dgm:pt>
    <dgm:pt modelId="{81A66A6A-CB49-4687-B9A7-AC88F06320F9}">
      <dgm:prSet phldrT="[Text]" custT="1"/>
      <dgm:spPr>
        <a:ln>
          <a:solidFill>
            <a:srgbClr val="FF0000"/>
          </a:solidFill>
        </a:ln>
      </dgm:spPr>
      <dgm:t>
        <a:bodyPr/>
        <a:lstStyle/>
        <a:p>
          <a:r>
            <a:rPr lang="en-US" sz="2400" dirty="0" smtClean="0"/>
            <a:t>Author</a:t>
          </a:r>
          <a:endParaRPr lang="en-US" sz="2400" dirty="0"/>
        </a:p>
      </dgm:t>
    </dgm:pt>
    <dgm:pt modelId="{B2F48DEC-9498-4713-9434-3E7E865D1C16}" type="parTrans" cxnId="{E3054E8C-225C-4712-9755-4FA835D6C616}">
      <dgm:prSet/>
      <dgm:spPr/>
      <dgm:t>
        <a:bodyPr/>
        <a:lstStyle/>
        <a:p>
          <a:endParaRPr lang="en-US"/>
        </a:p>
      </dgm:t>
    </dgm:pt>
    <dgm:pt modelId="{964807A2-6142-4729-8496-E657D1A05DD1}" type="sibTrans" cxnId="{E3054E8C-225C-4712-9755-4FA835D6C616}">
      <dgm:prSet/>
      <dgm:spPr/>
      <dgm:t>
        <a:bodyPr/>
        <a:lstStyle/>
        <a:p>
          <a:endParaRPr lang="en-US"/>
        </a:p>
      </dgm:t>
    </dgm:pt>
    <dgm:pt modelId="{DA82E57F-550A-4D9F-9D8E-E7EF3FE0100D}" type="pres">
      <dgm:prSet presAssocID="{B2222977-C236-4151-899D-A9B7FD654C99}" presName="compositeShape" presStyleCnt="0">
        <dgm:presLayoutVars>
          <dgm:chMax val="7"/>
          <dgm:dir/>
          <dgm:resizeHandles val="exact"/>
        </dgm:presLayoutVars>
      </dgm:prSet>
      <dgm:spPr/>
    </dgm:pt>
    <dgm:pt modelId="{E13A8DC7-EB01-4CC4-8B42-BE8950AF69E4}" type="pres">
      <dgm:prSet presAssocID="{3B03A303-30A4-43B1-9B38-AFFA04426494}" presName="circ1" presStyleLbl="vennNode1" presStyleIdx="0" presStyleCnt="3"/>
      <dgm:spPr/>
      <dgm:t>
        <a:bodyPr/>
        <a:lstStyle/>
        <a:p>
          <a:endParaRPr lang="en-US"/>
        </a:p>
      </dgm:t>
    </dgm:pt>
    <dgm:pt modelId="{260C6CC0-8147-4760-9554-BBCC31CC7CD0}" type="pres">
      <dgm:prSet presAssocID="{3B03A303-30A4-43B1-9B38-AFFA04426494}" presName="circ1Tx" presStyleLbl="revTx" presStyleIdx="0" presStyleCnt="0">
        <dgm:presLayoutVars>
          <dgm:chMax val="0"/>
          <dgm:chPref val="0"/>
          <dgm:bulletEnabled val="1"/>
        </dgm:presLayoutVars>
      </dgm:prSet>
      <dgm:spPr/>
      <dgm:t>
        <a:bodyPr/>
        <a:lstStyle/>
        <a:p>
          <a:endParaRPr lang="en-US"/>
        </a:p>
      </dgm:t>
    </dgm:pt>
    <dgm:pt modelId="{4960072F-E9C7-41E8-9244-9EF7AE513EC5}" type="pres">
      <dgm:prSet presAssocID="{CC33339E-99EE-4B6D-B1A7-3A6C39B8D608}" presName="circ2" presStyleLbl="vennNode1" presStyleIdx="1" presStyleCnt="3"/>
      <dgm:spPr/>
      <dgm:t>
        <a:bodyPr/>
        <a:lstStyle/>
        <a:p>
          <a:endParaRPr lang="en-US"/>
        </a:p>
      </dgm:t>
    </dgm:pt>
    <dgm:pt modelId="{BBA236D7-3A82-414C-9582-B5E217F8DA18}" type="pres">
      <dgm:prSet presAssocID="{CC33339E-99EE-4B6D-B1A7-3A6C39B8D608}" presName="circ2Tx" presStyleLbl="revTx" presStyleIdx="0" presStyleCnt="0">
        <dgm:presLayoutVars>
          <dgm:chMax val="0"/>
          <dgm:chPref val="0"/>
          <dgm:bulletEnabled val="1"/>
        </dgm:presLayoutVars>
      </dgm:prSet>
      <dgm:spPr/>
      <dgm:t>
        <a:bodyPr/>
        <a:lstStyle/>
        <a:p>
          <a:endParaRPr lang="en-US"/>
        </a:p>
      </dgm:t>
    </dgm:pt>
    <dgm:pt modelId="{EC445A13-8F63-4F0D-A232-75012470197D}" type="pres">
      <dgm:prSet presAssocID="{81A66A6A-CB49-4687-B9A7-AC88F06320F9}" presName="circ3" presStyleLbl="vennNode1" presStyleIdx="2" presStyleCnt="3"/>
      <dgm:spPr/>
      <dgm:t>
        <a:bodyPr/>
        <a:lstStyle/>
        <a:p>
          <a:endParaRPr lang="en-US"/>
        </a:p>
      </dgm:t>
    </dgm:pt>
    <dgm:pt modelId="{3E19FD59-B64A-4BDF-832F-DCD007F0233E}" type="pres">
      <dgm:prSet presAssocID="{81A66A6A-CB49-4687-B9A7-AC88F06320F9}" presName="circ3Tx" presStyleLbl="revTx" presStyleIdx="0" presStyleCnt="0">
        <dgm:presLayoutVars>
          <dgm:chMax val="0"/>
          <dgm:chPref val="0"/>
          <dgm:bulletEnabled val="1"/>
        </dgm:presLayoutVars>
      </dgm:prSet>
      <dgm:spPr/>
      <dgm:t>
        <a:bodyPr/>
        <a:lstStyle/>
        <a:p>
          <a:endParaRPr lang="en-US"/>
        </a:p>
      </dgm:t>
    </dgm:pt>
  </dgm:ptLst>
  <dgm:cxnLst>
    <dgm:cxn modelId="{B3A51C07-DF04-40CB-9D7B-3E941982484A}" type="presOf" srcId="{81A66A6A-CB49-4687-B9A7-AC88F06320F9}" destId="{EC445A13-8F63-4F0D-A232-75012470197D}" srcOrd="0" destOrd="0" presId="urn:microsoft.com/office/officeart/2005/8/layout/venn1"/>
    <dgm:cxn modelId="{1FA592A7-37CE-419E-B127-6479B3B34BBA}" type="presOf" srcId="{3B03A303-30A4-43B1-9B38-AFFA04426494}" destId="{260C6CC0-8147-4760-9554-BBCC31CC7CD0}" srcOrd="1" destOrd="0" presId="urn:microsoft.com/office/officeart/2005/8/layout/venn1"/>
    <dgm:cxn modelId="{E3054E8C-225C-4712-9755-4FA835D6C616}" srcId="{B2222977-C236-4151-899D-A9B7FD654C99}" destId="{81A66A6A-CB49-4687-B9A7-AC88F06320F9}" srcOrd="2" destOrd="0" parTransId="{B2F48DEC-9498-4713-9434-3E7E865D1C16}" sibTransId="{964807A2-6142-4729-8496-E657D1A05DD1}"/>
    <dgm:cxn modelId="{96992A99-5697-4A8D-B3D2-551DA90F220E}" type="presOf" srcId="{CC33339E-99EE-4B6D-B1A7-3A6C39B8D608}" destId="{BBA236D7-3A82-414C-9582-B5E217F8DA18}" srcOrd="1" destOrd="0" presId="urn:microsoft.com/office/officeart/2005/8/layout/venn1"/>
    <dgm:cxn modelId="{38C73958-023B-46C5-B01C-6CF3C176A9A9}" type="presOf" srcId="{B2222977-C236-4151-899D-A9B7FD654C99}" destId="{DA82E57F-550A-4D9F-9D8E-E7EF3FE0100D}" srcOrd="0" destOrd="0" presId="urn:microsoft.com/office/officeart/2005/8/layout/venn1"/>
    <dgm:cxn modelId="{C7720550-ED20-47B0-BCBC-3D9B66AD980C}" type="presOf" srcId="{3B03A303-30A4-43B1-9B38-AFFA04426494}" destId="{E13A8DC7-EB01-4CC4-8B42-BE8950AF69E4}" srcOrd="0" destOrd="0" presId="urn:microsoft.com/office/officeart/2005/8/layout/venn1"/>
    <dgm:cxn modelId="{A6E51D11-D3DC-444D-8086-1FB3D50703BF}" type="presOf" srcId="{81A66A6A-CB49-4687-B9A7-AC88F06320F9}" destId="{3E19FD59-B64A-4BDF-832F-DCD007F0233E}" srcOrd="1" destOrd="0" presId="urn:microsoft.com/office/officeart/2005/8/layout/venn1"/>
    <dgm:cxn modelId="{9B0BCF91-99FE-4031-A3EB-12D669BE2420}" srcId="{B2222977-C236-4151-899D-A9B7FD654C99}" destId="{CC33339E-99EE-4B6D-B1A7-3A6C39B8D608}" srcOrd="1" destOrd="0" parTransId="{C7EE3523-258A-4D78-9CDA-BDCD870DEA7D}" sibTransId="{8B52BB25-0C59-4BFC-B1BF-DD9C4C507A6E}"/>
    <dgm:cxn modelId="{07A061A7-97A1-446E-9790-85E1B767DD35}" type="presOf" srcId="{CC33339E-99EE-4B6D-B1A7-3A6C39B8D608}" destId="{4960072F-E9C7-41E8-9244-9EF7AE513EC5}" srcOrd="0" destOrd="0" presId="urn:microsoft.com/office/officeart/2005/8/layout/venn1"/>
    <dgm:cxn modelId="{34522E09-CF4A-406F-9C92-7625BCD3888C}" srcId="{B2222977-C236-4151-899D-A9B7FD654C99}" destId="{3B03A303-30A4-43B1-9B38-AFFA04426494}" srcOrd="0" destOrd="0" parTransId="{0BA72A2D-1C8A-4313-8CC4-721B9DF9EF37}" sibTransId="{C2AEB4DE-F8D4-48E7-A2F5-12F372105E57}"/>
    <dgm:cxn modelId="{9292E239-2697-4FAF-9575-3F5DD78925DB}" type="presParOf" srcId="{DA82E57F-550A-4D9F-9D8E-E7EF3FE0100D}" destId="{E13A8DC7-EB01-4CC4-8B42-BE8950AF69E4}" srcOrd="0" destOrd="0" presId="urn:microsoft.com/office/officeart/2005/8/layout/venn1"/>
    <dgm:cxn modelId="{1E62ADDF-9FCD-4ADF-9151-2BA2414B8D5D}" type="presParOf" srcId="{DA82E57F-550A-4D9F-9D8E-E7EF3FE0100D}" destId="{260C6CC0-8147-4760-9554-BBCC31CC7CD0}" srcOrd="1" destOrd="0" presId="urn:microsoft.com/office/officeart/2005/8/layout/venn1"/>
    <dgm:cxn modelId="{1A47956B-2C64-4D0E-BC7E-3DDE2A12BA45}" type="presParOf" srcId="{DA82E57F-550A-4D9F-9D8E-E7EF3FE0100D}" destId="{4960072F-E9C7-41E8-9244-9EF7AE513EC5}" srcOrd="2" destOrd="0" presId="urn:microsoft.com/office/officeart/2005/8/layout/venn1"/>
    <dgm:cxn modelId="{7E2671A6-AD35-443E-9CD1-178443A532E8}" type="presParOf" srcId="{DA82E57F-550A-4D9F-9D8E-E7EF3FE0100D}" destId="{BBA236D7-3A82-414C-9582-B5E217F8DA18}" srcOrd="3" destOrd="0" presId="urn:microsoft.com/office/officeart/2005/8/layout/venn1"/>
    <dgm:cxn modelId="{E7150C3D-9685-4584-87F7-3ADB4F53CE65}" type="presParOf" srcId="{DA82E57F-550A-4D9F-9D8E-E7EF3FE0100D}" destId="{EC445A13-8F63-4F0D-A232-75012470197D}" srcOrd="4" destOrd="0" presId="urn:microsoft.com/office/officeart/2005/8/layout/venn1"/>
    <dgm:cxn modelId="{5BC9207E-59E0-4037-A781-A6D658FE2FA6}" type="presParOf" srcId="{DA82E57F-550A-4D9F-9D8E-E7EF3FE0100D}" destId="{3E19FD59-B64A-4BDF-832F-DCD007F0233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222977-C236-4151-899D-A9B7FD654C99}" type="doc">
      <dgm:prSet loTypeId="urn:microsoft.com/office/officeart/2005/8/layout/venn1" loCatId="relationship" qsTypeId="urn:microsoft.com/office/officeart/2005/8/quickstyle/simple4" qsCatId="simple" csTypeId="urn:microsoft.com/office/officeart/2005/8/colors/colorful5" csCatId="colorful" phldr="1"/>
      <dgm:spPr/>
    </dgm:pt>
    <dgm:pt modelId="{3B03A303-30A4-43B1-9B38-AFFA04426494}">
      <dgm:prSet phldrT="[Text]" custT="1"/>
      <dgm:spPr>
        <a:ln>
          <a:solidFill>
            <a:srgbClr val="00B0F0"/>
          </a:solidFill>
        </a:ln>
      </dgm:spPr>
      <dgm:t>
        <a:bodyPr/>
        <a:lstStyle/>
        <a:p>
          <a:r>
            <a:rPr lang="en-US" sz="2400" dirty="0" smtClean="0"/>
            <a:t>Actor</a:t>
          </a:r>
          <a:endParaRPr lang="en-US" sz="2400" dirty="0"/>
        </a:p>
      </dgm:t>
    </dgm:pt>
    <dgm:pt modelId="{0BA72A2D-1C8A-4313-8CC4-721B9DF9EF37}" type="parTrans" cxnId="{34522E09-CF4A-406F-9C92-7625BCD3888C}">
      <dgm:prSet/>
      <dgm:spPr/>
      <dgm:t>
        <a:bodyPr/>
        <a:lstStyle/>
        <a:p>
          <a:endParaRPr lang="en-US"/>
        </a:p>
      </dgm:t>
    </dgm:pt>
    <dgm:pt modelId="{C2AEB4DE-F8D4-48E7-A2F5-12F372105E57}" type="sibTrans" cxnId="{34522E09-CF4A-406F-9C92-7625BCD3888C}">
      <dgm:prSet/>
      <dgm:spPr/>
      <dgm:t>
        <a:bodyPr/>
        <a:lstStyle/>
        <a:p>
          <a:endParaRPr lang="en-US"/>
        </a:p>
      </dgm:t>
    </dgm:pt>
    <dgm:pt modelId="{CC33339E-99EE-4B6D-B1A7-3A6C39B8D608}">
      <dgm:prSet phldrT="[Text]" custT="1"/>
      <dgm:spPr>
        <a:ln>
          <a:solidFill>
            <a:srgbClr val="00B050"/>
          </a:solidFill>
        </a:ln>
      </dgm:spPr>
      <dgm:t>
        <a:bodyPr/>
        <a:lstStyle/>
        <a:p>
          <a:r>
            <a:rPr lang="en-US" sz="2400" dirty="0" smtClean="0"/>
            <a:t>Agent</a:t>
          </a:r>
          <a:endParaRPr lang="en-US" sz="2400" dirty="0"/>
        </a:p>
      </dgm:t>
    </dgm:pt>
    <dgm:pt modelId="{C7EE3523-258A-4D78-9CDA-BDCD870DEA7D}" type="parTrans" cxnId="{9B0BCF91-99FE-4031-A3EB-12D669BE2420}">
      <dgm:prSet/>
      <dgm:spPr/>
      <dgm:t>
        <a:bodyPr/>
        <a:lstStyle/>
        <a:p>
          <a:endParaRPr lang="en-US"/>
        </a:p>
      </dgm:t>
    </dgm:pt>
    <dgm:pt modelId="{8B52BB25-0C59-4BFC-B1BF-DD9C4C507A6E}" type="sibTrans" cxnId="{9B0BCF91-99FE-4031-A3EB-12D669BE2420}">
      <dgm:prSet/>
      <dgm:spPr/>
      <dgm:t>
        <a:bodyPr/>
        <a:lstStyle/>
        <a:p>
          <a:endParaRPr lang="en-US"/>
        </a:p>
      </dgm:t>
    </dgm:pt>
    <dgm:pt modelId="{81A66A6A-CB49-4687-B9A7-AC88F06320F9}">
      <dgm:prSet phldrT="[Text]" custT="1"/>
      <dgm:spPr>
        <a:ln>
          <a:solidFill>
            <a:srgbClr val="FF0000"/>
          </a:solidFill>
        </a:ln>
      </dgm:spPr>
      <dgm:t>
        <a:bodyPr/>
        <a:lstStyle/>
        <a:p>
          <a:r>
            <a:rPr lang="en-US" sz="4000" b="1" dirty="0" smtClean="0"/>
            <a:t>Author</a:t>
          </a:r>
        </a:p>
        <a:p>
          <a:r>
            <a:rPr lang="en-US" sz="2000" i="1" dirty="0" smtClean="0"/>
            <a:t>Meaning-Making</a:t>
          </a:r>
          <a:endParaRPr lang="en-US" sz="2000" i="1" dirty="0"/>
        </a:p>
      </dgm:t>
    </dgm:pt>
    <dgm:pt modelId="{B2F48DEC-9498-4713-9434-3E7E865D1C16}" type="parTrans" cxnId="{E3054E8C-225C-4712-9755-4FA835D6C616}">
      <dgm:prSet/>
      <dgm:spPr/>
      <dgm:t>
        <a:bodyPr/>
        <a:lstStyle/>
        <a:p>
          <a:endParaRPr lang="en-US"/>
        </a:p>
      </dgm:t>
    </dgm:pt>
    <dgm:pt modelId="{964807A2-6142-4729-8496-E657D1A05DD1}" type="sibTrans" cxnId="{E3054E8C-225C-4712-9755-4FA835D6C616}">
      <dgm:prSet/>
      <dgm:spPr/>
      <dgm:t>
        <a:bodyPr/>
        <a:lstStyle/>
        <a:p>
          <a:endParaRPr lang="en-US"/>
        </a:p>
      </dgm:t>
    </dgm:pt>
    <dgm:pt modelId="{DA82E57F-550A-4D9F-9D8E-E7EF3FE0100D}" type="pres">
      <dgm:prSet presAssocID="{B2222977-C236-4151-899D-A9B7FD654C99}" presName="compositeShape" presStyleCnt="0">
        <dgm:presLayoutVars>
          <dgm:chMax val="7"/>
          <dgm:dir/>
          <dgm:resizeHandles val="exact"/>
        </dgm:presLayoutVars>
      </dgm:prSet>
      <dgm:spPr/>
    </dgm:pt>
    <dgm:pt modelId="{E13A8DC7-EB01-4CC4-8B42-BE8950AF69E4}" type="pres">
      <dgm:prSet presAssocID="{3B03A303-30A4-43B1-9B38-AFFA04426494}" presName="circ1" presStyleLbl="vennNode1" presStyleIdx="0" presStyleCnt="3"/>
      <dgm:spPr/>
      <dgm:t>
        <a:bodyPr/>
        <a:lstStyle/>
        <a:p>
          <a:endParaRPr lang="en-US"/>
        </a:p>
      </dgm:t>
    </dgm:pt>
    <dgm:pt modelId="{260C6CC0-8147-4760-9554-BBCC31CC7CD0}" type="pres">
      <dgm:prSet presAssocID="{3B03A303-30A4-43B1-9B38-AFFA04426494}" presName="circ1Tx" presStyleLbl="revTx" presStyleIdx="0" presStyleCnt="0">
        <dgm:presLayoutVars>
          <dgm:chMax val="0"/>
          <dgm:chPref val="0"/>
          <dgm:bulletEnabled val="1"/>
        </dgm:presLayoutVars>
      </dgm:prSet>
      <dgm:spPr/>
      <dgm:t>
        <a:bodyPr/>
        <a:lstStyle/>
        <a:p>
          <a:endParaRPr lang="en-US"/>
        </a:p>
      </dgm:t>
    </dgm:pt>
    <dgm:pt modelId="{4960072F-E9C7-41E8-9244-9EF7AE513EC5}" type="pres">
      <dgm:prSet presAssocID="{CC33339E-99EE-4B6D-B1A7-3A6C39B8D608}" presName="circ2" presStyleLbl="vennNode1" presStyleIdx="1" presStyleCnt="3"/>
      <dgm:spPr/>
      <dgm:t>
        <a:bodyPr/>
        <a:lstStyle/>
        <a:p>
          <a:endParaRPr lang="en-US"/>
        </a:p>
      </dgm:t>
    </dgm:pt>
    <dgm:pt modelId="{BBA236D7-3A82-414C-9582-B5E217F8DA18}" type="pres">
      <dgm:prSet presAssocID="{CC33339E-99EE-4B6D-B1A7-3A6C39B8D608}" presName="circ2Tx" presStyleLbl="revTx" presStyleIdx="0" presStyleCnt="0">
        <dgm:presLayoutVars>
          <dgm:chMax val="0"/>
          <dgm:chPref val="0"/>
          <dgm:bulletEnabled val="1"/>
        </dgm:presLayoutVars>
      </dgm:prSet>
      <dgm:spPr/>
      <dgm:t>
        <a:bodyPr/>
        <a:lstStyle/>
        <a:p>
          <a:endParaRPr lang="en-US"/>
        </a:p>
      </dgm:t>
    </dgm:pt>
    <dgm:pt modelId="{EC445A13-8F63-4F0D-A232-75012470197D}" type="pres">
      <dgm:prSet presAssocID="{81A66A6A-CB49-4687-B9A7-AC88F06320F9}" presName="circ3" presStyleLbl="vennNode1" presStyleIdx="2" presStyleCnt="3"/>
      <dgm:spPr/>
      <dgm:t>
        <a:bodyPr/>
        <a:lstStyle/>
        <a:p>
          <a:endParaRPr lang="en-US"/>
        </a:p>
      </dgm:t>
    </dgm:pt>
    <dgm:pt modelId="{3E19FD59-B64A-4BDF-832F-DCD007F0233E}" type="pres">
      <dgm:prSet presAssocID="{81A66A6A-CB49-4687-B9A7-AC88F06320F9}" presName="circ3Tx" presStyleLbl="revTx" presStyleIdx="0" presStyleCnt="0">
        <dgm:presLayoutVars>
          <dgm:chMax val="0"/>
          <dgm:chPref val="0"/>
          <dgm:bulletEnabled val="1"/>
        </dgm:presLayoutVars>
      </dgm:prSet>
      <dgm:spPr/>
      <dgm:t>
        <a:bodyPr/>
        <a:lstStyle/>
        <a:p>
          <a:endParaRPr lang="en-US"/>
        </a:p>
      </dgm:t>
    </dgm:pt>
  </dgm:ptLst>
  <dgm:cxnLst>
    <dgm:cxn modelId="{4DCB2B67-C6A8-4982-902F-4087AC67FEE4}" type="presOf" srcId="{B2222977-C236-4151-899D-A9B7FD654C99}" destId="{DA82E57F-550A-4D9F-9D8E-E7EF3FE0100D}" srcOrd="0" destOrd="0" presId="urn:microsoft.com/office/officeart/2005/8/layout/venn1"/>
    <dgm:cxn modelId="{A9943110-7A7D-4CBF-B81E-B7FE05C83DBC}" type="presOf" srcId="{3B03A303-30A4-43B1-9B38-AFFA04426494}" destId="{260C6CC0-8147-4760-9554-BBCC31CC7CD0}" srcOrd="1" destOrd="0" presId="urn:microsoft.com/office/officeart/2005/8/layout/venn1"/>
    <dgm:cxn modelId="{E3054E8C-225C-4712-9755-4FA835D6C616}" srcId="{B2222977-C236-4151-899D-A9B7FD654C99}" destId="{81A66A6A-CB49-4687-B9A7-AC88F06320F9}" srcOrd="2" destOrd="0" parTransId="{B2F48DEC-9498-4713-9434-3E7E865D1C16}" sibTransId="{964807A2-6142-4729-8496-E657D1A05DD1}"/>
    <dgm:cxn modelId="{CB574643-786C-46D8-933B-1F6564A24096}" type="presOf" srcId="{CC33339E-99EE-4B6D-B1A7-3A6C39B8D608}" destId="{BBA236D7-3A82-414C-9582-B5E217F8DA18}" srcOrd="1" destOrd="0" presId="urn:microsoft.com/office/officeart/2005/8/layout/venn1"/>
    <dgm:cxn modelId="{FD1DBBD8-8DC2-4CD9-B55A-A66B0BFA626E}" type="presOf" srcId="{81A66A6A-CB49-4687-B9A7-AC88F06320F9}" destId="{EC445A13-8F63-4F0D-A232-75012470197D}" srcOrd="0" destOrd="0" presId="urn:microsoft.com/office/officeart/2005/8/layout/venn1"/>
    <dgm:cxn modelId="{9B0BCF91-99FE-4031-A3EB-12D669BE2420}" srcId="{B2222977-C236-4151-899D-A9B7FD654C99}" destId="{CC33339E-99EE-4B6D-B1A7-3A6C39B8D608}" srcOrd="1" destOrd="0" parTransId="{C7EE3523-258A-4D78-9CDA-BDCD870DEA7D}" sibTransId="{8B52BB25-0C59-4BFC-B1BF-DD9C4C507A6E}"/>
    <dgm:cxn modelId="{F9693D75-085F-4D16-AB32-E9F9D8A0F2E2}" type="presOf" srcId="{CC33339E-99EE-4B6D-B1A7-3A6C39B8D608}" destId="{4960072F-E9C7-41E8-9244-9EF7AE513EC5}" srcOrd="0" destOrd="0" presId="urn:microsoft.com/office/officeart/2005/8/layout/venn1"/>
    <dgm:cxn modelId="{8D71B3E9-31B4-4F12-AE09-7D8C5A28FB32}" type="presOf" srcId="{3B03A303-30A4-43B1-9B38-AFFA04426494}" destId="{E13A8DC7-EB01-4CC4-8B42-BE8950AF69E4}" srcOrd="0" destOrd="0" presId="urn:microsoft.com/office/officeart/2005/8/layout/venn1"/>
    <dgm:cxn modelId="{229B269D-E667-445E-9906-9224D6C1DE6A}" type="presOf" srcId="{81A66A6A-CB49-4687-B9A7-AC88F06320F9}" destId="{3E19FD59-B64A-4BDF-832F-DCD007F0233E}" srcOrd="1" destOrd="0" presId="urn:microsoft.com/office/officeart/2005/8/layout/venn1"/>
    <dgm:cxn modelId="{34522E09-CF4A-406F-9C92-7625BCD3888C}" srcId="{B2222977-C236-4151-899D-A9B7FD654C99}" destId="{3B03A303-30A4-43B1-9B38-AFFA04426494}" srcOrd="0" destOrd="0" parTransId="{0BA72A2D-1C8A-4313-8CC4-721B9DF9EF37}" sibTransId="{C2AEB4DE-F8D4-48E7-A2F5-12F372105E57}"/>
    <dgm:cxn modelId="{809B3954-5E45-4279-8F34-301513DD1ED3}" type="presParOf" srcId="{DA82E57F-550A-4D9F-9D8E-E7EF3FE0100D}" destId="{E13A8DC7-EB01-4CC4-8B42-BE8950AF69E4}" srcOrd="0" destOrd="0" presId="urn:microsoft.com/office/officeart/2005/8/layout/venn1"/>
    <dgm:cxn modelId="{31E82B9C-9E1C-4407-BEF3-44AFCB16CBDB}" type="presParOf" srcId="{DA82E57F-550A-4D9F-9D8E-E7EF3FE0100D}" destId="{260C6CC0-8147-4760-9554-BBCC31CC7CD0}" srcOrd="1" destOrd="0" presId="urn:microsoft.com/office/officeart/2005/8/layout/venn1"/>
    <dgm:cxn modelId="{484AC77E-EC20-4EB8-B2A0-044D969B2DFA}" type="presParOf" srcId="{DA82E57F-550A-4D9F-9D8E-E7EF3FE0100D}" destId="{4960072F-E9C7-41E8-9244-9EF7AE513EC5}" srcOrd="2" destOrd="0" presId="urn:microsoft.com/office/officeart/2005/8/layout/venn1"/>
    <dgm:cxn modelId="{1116C874-7131-4CBD-9EB0-4BA59FBD8DF6}" type="presParOf" srcId="{DA82E57F-550A-4D9F-9D8E-E7EF3FE0100D}" destId="{BBA236D7-3A82-414C-9582-B5E217F8DA18}" srcOrd="3" destOrd="0" presId="urn:microsoft.com/office/officeart/2005/8/layout/venn1"/>
    <dgm:cxn modelId="{94B62E04-DD1F-4630-A01E-13D653A559BD}" type="presParOf" srcId="{DA82E57F-550A-4D9F-9D8E-E7EF3FE0100D}" destId="{EC445A13-8F63-4F0D-A232-75012470197D}" srcOrd="4" destOrd="0" presId="urn:microsoft.com/office/officeart/2005/8/layout/venn1"/>
    <dgm:cxn modelId="{C8B57D9C-F899-4301-A94E-F845274C6370}" type="presParOf" srcId="{DA82E57F-550A-4D9F-9D8E-E7EF3FE0100D}" destId="{3E19FD59-B64A-4BDF-832F-DCD007F0233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222977-C236-4151-899D-A9B7FD654C99}" type="doc">
      <dgm:prSet loTypeId="urn:microsoft.com/office/officeart/2005/8/layout/venn1" loCatId="relationship" qsTypeId="urn:microsoft.com/office/officeart/2005/8/quickstyle/simple4" qsCatId="simple" csTypeId="urn:microsoft.com/office/officeart/2005/8/colors/colorful5" csCatId="colorful" phldr="1"/>
      <dgm:spPr/>
    </dgm:pt>
    <dgm:pt modelId="{3B03A303-30A4-43B1-9B38-AFFA04426494}">
      <dgm:prSet phldrT="[Text]" custT="1"/>
      <dgm:spPr>
        <a:ln>
          <a:solidFill>
            <a:srgbClr val="00B0F0"/>
          </a:solidFill>
        </a:ln>
      </dgm:spPr>
      <dgm:t>
        <a:bodyPr/>
        <a:lstStyle/>
        <a:p>
          <a:r>
            <a:rPr lang="en-US" sz="2400" dirty="0" smtClean="0"/>
            <a:t>Actor</a:t>
          </a:r>
          <a:endParaRPr lang="en-US" sz="2400" dirty="0"/>
        </a:p>
      </dgm:t>
    </dgm:pt>
    <dgm:pt modelId="{0BA72A2D-1C8A-4313-8CC4-721B9DF9EF37}" type="parTrans" cxnId="{34522E09-CF4A-406F-9C92-7625BCD3888C}">
      <dgm:prSet/>
      <dgm:spPr/>
      <dgm:t>
        <a:bodyPr/>
        <a:lstStyle/>
        <a:p>
          <a:endParaRPr lang="en-US"/>
        </a:p>
      </dgm:t>
    </dgm:pt>
    <dgm:pt modelId="{C2AEB4DE-F8D4-48E7-A2F5-12F372105E57}" type="sibTrans" cxnId="{34522E09-CF4A-406F-9C92-7625BCD3888C}">
      <dgm:prSet/>
      <dgm:spPr/>
      <dgm:t>
        <a:bodyPr/>
        <a:lstStyle/>
        <a:p>
          <a:endParaRPr lang="en-US"/>
        </a:p>
      </dgm:t>
    </dgm:pt>
    <dgm:pt modelId="{CC33339E-99EE-4B6D-B1A7-3A6C39B8D608}">
      <dgm:prSet phldrT="[Text]" custT="1"/>
      <dgm:spPr>
        <a:ln>
          <a:solidFill>
            <a:srgbClr val="00B050"/>
          </a:solidFill>
        </a:ln>
      </dgm:spPr>
      <dgm:t>
        <a:bodyPr/>
        <a:lstStyle/>
        <a:p>
          <a:r>
            <a:rPr lang="en-US" sz="2400" dirty="0" smtClean="0"/>
            <a:t>Agent</a:t>
          </a:r>
          <a:endParaRPr lang="en-US" sz="2400" dirty="0"/>
        </a:p>
      </dgm:t>
    </dgm:pt>
    <dgm:pt modelId="{C7EE3523-258A-4D78-9CDA-BDCD870DEA7D}" type="parTrans" cxnId="{9B0BCF91-99FE-4031-A3EB-12D669BE2420}">
      <dgm:prSet/>
      <dgm:spPr/>
      <dgm:t>
        <a:bodyPr/>
        <a:lstStyle/>
        <a:p>
          <a:endParaRPr lang="en-US"/>
        </a:p>
      </dgm:t>
    </dgm:pt>
    <dgm:pt modelId="{8B52BB25-0C59-4BFC-B1BF-DD9C4C507A6E}" type="sibTrans" cxnId="{9B0BCF91-99FE-4031-A3EB-12D669BE2420}">
      <dgm:prSet/>
      <dgm:spPr/>
      <dgm:t>
        <a:bodyPr/>
        <a:lstStyle/>
        <a:p>
          <a:endParaRPr lang="en-US"/>
        </a:p>
      </dgm:t>
    </dgm:pt>
    <dgm:pt modelId="{81A66A6A-CB49-4687-B9A7-AC88F06320F9}">
      <dgm:prSet phldrT="[Text]" custT="1"/>
      <dgm:spPr>
        <a:ln>
          <a:solidFill>
            <a:srgbClr val="FF0000"/>
          </a:solidFill>
        </a:ln>
      </dgm:spPr>
      <dgm:t>
        <a:bodyPr/>
        <a:lstStyle/>
        <a:p>
          <a:r>
            <a:rPr lang="en-US" sz="4000" b="1" dirty="0" smtClean="0"/>
            <a:t>Author</a:t>
          </a:r>
        </a:p>
        <a:p>
          <a:r>
            <a:rPr lang="en-US" sz="2000" i="1" dirty="0" smtClean="0"/>
            <a:t>Meaning-Making</a:t>
          </a:r>
          <a:endParaRPr lang="en-US" sz="2000" i="1" dirty="0"/>
        </a:p>
      </dgm:t>
    </dgm:pt>
    <dgm:pt modelId="{B2F48DEC-9498-4713-9434-3E7E865D1C16}" type="parTrans" cxnId="{E3054E8C-225C-4712-9755-4FA835D6C616}">
      <dgm:prSet/>
      <dgm:spPr/>
      <dgm:t>
        <a:bodyPr/>
        <a:lstStyle/>
        <a:p>
          <a:endParaRPr lang="en-US"/>
        </a:p>
      </dgm:t>
    </dgm:pt>
    <dgm:pt modelId="{964807A2-6142-4729-8496-E657D1A05DD1}" type="sibTrans" cxnId="{E3054E8C-225C-4712-9755-4FA835D6C616}">
      <dgm:prSet/>
      <dgm:spPr/>
      <dgm:t>
        <a:bodyPr/>
        <a:lstStyle/>
        <a:p>
          <a:endParaRPr lang="en-US"/>
        </a:p>
      </dgm:t>
    </dgm:pt>
    <dgm:pt modelId="{DA82E57F-550A-4D9F-9D8E-E7EF3FE0100D}" type="pres">
      <dgm:prSet presAssocID="{B2222977-C236-4151-899D-A9B7FD654C99}" presName="compositeShape" presStyleCnt="0">
        <dgm:presLayoutVars>
          <dgm:chMax val="7"/>
          <dgm:dir/>
          <dgm:resizeHandles val="exact"/>
        </dgm:presLayoutVars>
      </dgm:prSet>
      <dgm:spPr/>
    </dgm:pt>
    <dgm:pt modelId="{E13A8DC7-EB01-4CC4-8B42-BE8950AF69E4}" type="pres">
      <dgm:prSet presAssocID="{3B03A303-30A4-43B1-9B38-AFFA04426494}" presName="circ1" presStyleLbl="vennNode1" presStyleIdx="0" presStyleCnt="3"/>
      <dgm:spPr/>
      <dgm:t>
        <a:bodyPr/>
        <a:lstStyle/>
        <a:p>
          <a:endParaRPr lang="en-US"/>
        </a:p>
      </dgm:t>
    </dgm:pt>
    <dgm:pt modelId="{260C6CC0-8147-4760-9554-BBCC31CC7CD0}" type="pres">
      <dgm:prSet presAssocID="{3B03A303-30A4-43B1-9B38-AFFA04426494}" presName="circ1Tx" presStyleLbl="revTx" presStyleIdx="0" presStyleCnt="0">
        <dgm:presLayoutVars>
          <dgm:chMax val="0"/>
          <dgm:chPref val="0"/>
          <dgm:bulletEnabled val="1"/>
        </dgm:presLayoutVars>
      </dgm:prSet>
      <dgm:spPr/>
      <dgm:t>
        <a:bodyPr/>
        <a:lstStyle/>
        <a:p>
          <a:endParaRPr lang="en-US"/>
        </a:p>
      </dgm:t>
    </dgm:pt>
    <dgm:pt modelId="{4960072F-E9C7-41E8-9244-9EF7AE513EC5}" type="pres">
      <dgm:prSet presAssocID="{CC33339E-99EE-4B6D-B1A7-3A6C39B8D608}" presName="circ2" presStyleLbl="vennNode1" presStyleIdx="1" presStyleCnt="3"/>
      <dgm:spPr/>
      <dgm:t>
        <a:bodyPr/>
        <a:lstStyle/>
        <a:p>
          <a:endParaRPr lang="en-US"/>
        </a:p>
      </dgm:t>
    </dgm:pt>
    <dgm:pt modelId="{BBA236D7-3A82-414C-9582-B5E217F8DA18}" type="pres">
      <dgm:prSet presAssocID="{CC33339E-99EE-4B6D-B1A7-3A6C39B8D608}" presName="circ2Tx" presStyleLbl="revTx" presStyleIdx="0" presStyleCnt="0">
        <dgm:presLayoutVars>
          <dgm:chMax val="0"/>
          <dgm:chPref val="0"/>
          <dgm:bulletEnabled val="1"/>
        </dgm:presLayoutVars>
      </dgm:prSet>
      <dgm:spPr/>
      <dgm:t>
        <a:bodyPr/>
        <a:lstStyle/>
        <a:p>
          <a:endParaRPr lang="en-US"/>
        </a:p>
      </dgm:t>
    </dgm:pt>
    <dgm:pt modelId="{EC445A13-8F63-4F0D-A232-75012470197D}" type="pres">
      <dgm:prSet presAssocID="{81A66A6A-CB49-4687-B9A7-AC88F06320F9}" presName="circ3" presStyleLbl="vennNode1" presStyleIdx="2" presStyleCnt="3"/>
      <dgm:spPr/>
      <dgm:t>
        <a:bodyPr/>
        <a:lstStyle/>
        <a:p>
          <a:endParaRPr lang="en-US"/>
        </a:p>
      </dgm:t>
    </dgm:pt>
    <dgm:pt modelId="{3E19FD59-B64A-4BDF-832F-DCD007F0233E}" type="pres">
      <dgm:prSet presAssocID="{81A66A6A-CB49-4687-B9A7-AC88F06320F9}" presName="circ3Tx" presStyleLbl="revTx" presStyleIdx="0" presStyleCnt="0">
        <dgm:presLayoutVars>
          <dgm:chMax val="0"/>
          <dgm:chPref val="0"/>
          <dgm:bulletEnabled val="1"/>
        </dgm:presLayoutVars>
      </dgm:prSet>
      <dgm:spPr/>
      <dgm:t>
        <a:bodyPr/>
        <a:lstStyle/>
        <a:p>
          <a:endParaRPr lang="en-US"/>
        </a:p>
      </dgm:t>
    </dgm:pt>
  </dgm:ptLst>
  <dgm:cxnLst>
    <dgm:cxn modelId="{34522E09-CF4A-406F-9C92-7625BCD3888C}" srcId="{B2222977-C236-4151-899D-A9B7FD654C99}" destId="{3B03A303-30A4-43B1-9B38-AFFA04426494}" srcOrd="0" destOrd="0" parTransId="{0BA72A2D-1C8A-4313-8CC4-721B9DF9EF37}" sibTransId="{C2AEB4DE-F8D4-48E7-A2F5-12F372105E57}"/>
    <dgm:cxn modelId="{03501BA1-2E13-4AA4-B94A-0A188DBB8BE6}" type="presOf" srcId="{CC33339E-99EE-4B6D-B1A7-3A6C39B8D608}" destId="{BBA236D7-3A82-414C-9582-B5E217F8DA18}" srcOrd="1" destOrd="0" presId="urn:microsoft.com/office/officeart/2005/8/layout/venn1"/>
    <dgm:cxn modelId="{085E030C-4C68-4C8C-92F4-84C262DD01A4}" type="presOf" srcId="{81A66A6A-CB49-4687-B9A7-AC88F06320F9}" destId="{EC445A13-8F63-4F0D-A232-75012470197D}" srcOrd="0" destOrd="0" presId="urn:microsoft.com/office/officeart/2005/8/layout/venn1"/>
    <dgm:cxn modelId="{8BDF768B-8312-454C-A3B7-6694D337F42B}" type="presOf" srcId="{3B03A303-30A4-43B1-9B38-AFFA04426494}" destId="{260C6CC0-8147-4760-9554-BBCC31CC7CD0}" srcOrd="1" destOrd="0" presId="urn:microsoft.com/office/officeart/2005/8/layout/venn1"/>
    <dgm:cxn modelId="{CA7E3429-070E-42D2-A09A-3CF8799F48A8}" type="presOf" srcId="{B2222977-C236-4151-899D-A9B7FD654C99}" destId="{DA82E57F-550A-4D9F-9D8E-E7EF3FE0100D}" srcOrd="0" destOrd="0" presId="urn:microsoft.com/office/officeart/2005/8/layout/venn1"/>
    <dgm:cxn modelId="{689588F0-B748-42B2-8E91-3E1076D40380}" type="presOf" srcId="{81A66A6A-CB49-4687-B9A7-AC88F06320F9}" destId="{3E19FD59-B64A-4BDF-832F-DCD007F0233E}" srcOrd="1" destOrd="0" presId="urn:microsoft.com/office/officeart/2005/8/layout/venn1"/>
    <dgm:cxn modelId="{04FB45E8-0566-4AA3-A239-FD5766111537}" type="presOf" srcId="{3B03A303-30A4-43B1-9B38-AFFA04426494}" destId="{E13A8DC7-EB01-4CC4-8B42-BE8950AF69E4}" srcOrd="0" destOrd="0" presId="urn:microsoft.com/office/officeart/2005/8/layout/venn1"/>
    <dgm:cxn modelId="{E3054E8C-225C-4712-9755-4FA835D6C616}" srcId="{B2222977-C236-4151-899D-A9B7FD654C99}" destId="{81A66A6A-CB49-4687-B9A7-AC88F06320F9}" srcOrd="2" destOrd="0" parTransId="{B2F48DEC-9498-4713-9434-3E7E865D1C16}" sibTransId="{964807A2-6142-4729-8496-E657D1A05DD1}"/>
    <dgm:cxn modelId="{AB2A02A6-23FD-42FC-B60D-901D901A182E}" type="presOf" srcId="{CC33339E-99EE-4B6D-B1A7-3A6C39B8D608}" destId="{4960072F-E9C7-41E8-9244-9EF7AE513EC5}" srcOrd="0" destOrd="0" presId="urn:microsoft.com/office/officeart/2005/8/layout/venn1"/>
    <dgm:cxn modelId="{9B0BCF91-99FE-4031-A3EB-12D669BE2420}" srcId="{B2222977-C236-4151-899D-A9B7FD654C99}" destId="{CC33339E-99EE-4B6D-B1A7-3A6C39B8D608}" srcOrd="1" destOrd="0" parTransId="{C7EE3523-258A-4D78-9CDA-BDCD870DEA7D}" sibTransId="{8B52BB25-0C59-4BFC-B1BF-DD9C4C507A6E}"/>
    <dgm:cxn modelId="{EAB7FBF1-8206-44E2-91E9-726A8D2CC7C0}" type="presParOf" srcId="{DA82E57F-550A-4D9F-9D8E-E7EF3FE0100D}" destId="{E13A8DC7-EB01-4CC4-8B42-BE8950AF69E4}" srcOrd="0" destOrd="0" presId="urn:microsoft.com/office/officeart/2005/8/layout/venn1"/>
    <dgm:cxn modelId="{E6DEB89D-575A-4F9A-841E-20D2A850C21C}" type="presParOf" srcId="{DA82E57F-550A-4D9F-9D8E-E7EF3FE0100D}" destId="{260C6CC0-8147-4760-9554-BBCC31CC7CD0}" srcOrd="1" destOrd="0" presId="urn:microsoft.com/office/officeart/2005/8/layout/venn1"/>
    <dgm:cxn modelId="{5A35714F-6CA3-4FFE-AFB7-EA3A1254CDD5}" type="presParOf" srcId="{DA82E57F-550A-4D9F-9D8E-E7EF3FE0100D}" destId="{4960072F-E9C7-41E8-9244-9EF7AE513EC5}" srcOrd="2" destOrd="0" presId="urn:microsoft.com/office/officeart/2005/8/layout/venn1"/>
    <dgm:cxn modelId="{92F807A9-CAF7-47D1-A4F2-AEDB932CC3BB}" type="presParOf" srcId="{DA82E57F-550A-4D9F-9D8E-E7EF3FE0100D}" destId="{BBA236D7-3A82-414C-9582-B5E217F8DA18}" srcOrd="3" destOrd="0" presId="urn:microsoft.com/office/officeart/2005/8/layout/venn1"/>
    <dgm:cxn modelId="{5DC3B6F8-B608-47D7-86B0-62216EC02BCA}" type="presParOf" srcId="{DA82E57F-550A-4D9F-9D8E-E7EF3FE0100D}" destId="{EC445A13-8F63-4F0D-A232-75012470197D}" srcOrd="4" destOrd="0" presId="urn:microsoft.com/office/officeart/2005/8/layout/venn1"/>
    <dgm:cxn modelId="{10B5B42E-059F-4560-9A18-5A4E7D3DED23}" type="presParOf" srcId="{DA82E57F-550A-4D9F-9D8E-E7EF3FE0100D}" destId="{3E19FD59-B64A-4BDF-832F-DCD007F0233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A9A0B-D4AA-F042-A947-7164051F78B3}">
      <dsp:nvSpPr>
        <dsp:cNvPr id="0" name=""/>
        <dsp:cNvSpPr/>
      </dsp:nvSpPr>
      <dsp:spPr>
        <a:xfrm>
          <a:off x="0" y="23167"/>
          <a:ext cx="4937760" cy="4937760"/>
        </a:xfrm>
        <a:prstGeom prst="pie">
          <a:avLst>
            <a:gd name="adj1" fmla="val 5400000"/>
            <a:gd name="adj2" fmla="val 16200000"/>
          </a:avLst>
        </a:prstGeom>
        <a:solidFill>
          <a:schemeClr val="accent5"/>
        </a:solidFill>
        <a:ln>
          <a:solidFill>
            <a:schemeClr val="bg1">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90B316-C297-E246-91E5-2A1A949D9677}">
      <dsp:nvSpPr>
        <dsp:cNvPr id="0" name=""/>
        <dsp:cNvSpPr/>
      </dsp:nvSpPr>
      <dsp:spPr>
        <a:xfrm>
          <a:off x="2468880" y="46334"/>
          <a:ext cx="5760719" cy="493776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Calibri" pitchFamily="34" charset="0"/>
            </a:rPr>
            <a:t>Actor</a:t>
          </a:r>
          <a:endParaRPr lang="en-US" sz="3600" kern="1200" dirty="0">
            <a:latin typeface="Calibri" pitchFamily="34" charset="0"/>
          </a:endParaRPr>
        </a:p>
      </dsp:txBody>
      <dsp:txXfrm>
        <a:off x="2468880" y="46334"/>
        <a:ext cx="2880359" cy="1481331"/>
      </dsp:txXfrm>
    </dsp:sp>
    <dsp:sp modelId="{9B28ACFD-6DA5-9949-B08E-D80C276A896A}">
      <dsp:nvSpPr>
        <dsp:cNvPr id="0" name=""/>
        <dsp:cNvSpPr/>
      </dsp:nvSpPr>
      <dsp:spPr>
        <a:xfrm>
          <a:off x="864109" y="1504498"/>
          <a:ext cx="3209540" cy="3209540"/>
        </a:xfrm>
        <a:prstGeom prst="pie">
          <a:avLst>
            <a:gd name="adj1" fmla="val 54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chemeClr val="bg1">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6BB573D-B71C-EE48-89FF-DC20A6B8E455}">
      <dsp:nvSpPr>
        <dsp:cNvPr id="0" name=""/>
        <dsp:cNvSpPr/>
      </dsp:nvSpPr>
      <dsp:spPr>
        <a:xfrm>
          <a:off x="2468880" y="1504498"/>
          <a:ext cx="5760719" cy="320954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Calibri" pitchFamily="34" charset="0"/>
            </a:rPr>
            <a:t>Agent</a:t>
          </a:r>
          <a:endParaRPr lang="en-US" sz="3600" kern="1200" dirty="0">
            <a:latin typeface="Calibri" pitchFamily="34" charset="0"/>
          </a:endParaRPr>
        </a:p>
      </dsp:txBody>
      <dsp:txXfrm>
        <a:off x="2468880" y="1504498"/>
        <a:ext cx="2880359" cy="1481326"/>
      </dsp:txXfrm>
    </dsp:sp>
    <dsp:sp modelId="{8C11FA2A-E5C5-D74E-92B5-D7CC9DDBF269}">
      <dsp:nvSpPr>
        <dsp:cNvPr id="0" name=""/>
        <dsp:cNvSpPr/>
      </dsp:nvSpPr>
      <dsp:spPr>
        <a:xfrm>
          <a:off x="1728216" y="2985824"/>
          <a:ext cx="1481326" cy="1481326"/>
        </a:xfrm>
        <a:prstGeom prst="pie">
          <a:avLst>
            <a:gd name="adj1" fmla="val 54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chemeClr val="bg1">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00B9C4-B2CB-B348-BF9A-E19020813E70}">
      <dsp:nvSpPr>
        <dsp:cNvPr id="0" name=""/>
        <dsp:cNvSpPr/>
      </dsp:nvSpPr>
      <dsp:spPr>
        <a:xfrm>
          <a:off x="2468880" y="2985824"/>
          <a:ext cx="5760719" cy="148132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Calibri" pitchFamily="34" charset="0"/>
            </a:rPr>
            <a:t>Author</a:t>
          </a:r>
          <a:endParaRPr lang="en-US" sz="3600" kern="1200" dirty="0">
            <a:latin typeface="Calibri" pitchFamily="34" charset="0"/>
          </a:endParaRPr>
        </a:p>
      </dsp:txBody>
      <dsp:txXfrm>
        <a:off x="2468880" y="2985824"/>
        <a:ext cx="2880359" cy="1481326"/>
      </dsp:txXfrm>
    </dsp:sp>
    <dsp:sp modelId="{EFBE047E-D71B-8E45-AC2A-9D9DA84AB131}">
      <dsp:nvSpPr>
        <dsp:cNvPr id="0" name=""/>
        <dsp:cNvSpPr/>
      </dsp:nvSpPr>
      <dsp:spPr>
        <a:xfrm>
          <a:off x="5349240" y="23167"/>
          <a:ext cx="2880359" cy="1481331"/>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latin typeface="Calibri" pitchFamily="34" charset="0"/>
            </a:rPr>
            <a:t>Self-presentation</a:t>
          </a:r>
          <a:endParaRPr lang="en-US" sz="2800" kern="1200" dirty="0">
            <a:latin typeface="Calibri" pitchFamily="34" charset="0"/>
          </a:endParaRPr>
        </a:p>
      </dsp:txBody>
      <dsp:txXfrm>
        <a:off x="5349240" y="23167"/>
        <a:ext cx="2880359" cy="1481331"/>
      </dsp:txXfrm>
    </dsp:sp>
    <dsp:sp modelId="{6549E60A-165C-6A48-9AF1-4FC7B19A0AB6}">
      <dsp:nvSpPr>
        <dsp:cNvPr id="0" name=""/>
        <dsp:cNvSpPr/>
      </dsp:nvSpPr>
      <dsp:spPr>
        <a:xfrm>
          <a:off x="5349240" y="1504498"/>
          <a:ext cx="2880359" cy="148132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latin typeface="Calibri" pitchFamily="34" charset="0"/>
            </a:rPr>
            <a:t>Goal Planning</a:t>
          </a:r>
          <a:endParaRPr lang="en-US" sz="2800" kern="1200" dirty="0">
            <a:latin typeface="Calibri" pitchFamily="34" charset="0"/>
          </a:endParaRPr>
        </a:p>
        <a:p>
          <a:pPr marL="285750" lvl="1" indent="-285750" algn="l" defTabSz="1244600">
            <a:lnSpc>
              <a:spcPct val="90000"/>
            </a:lnSpc>
            <a:spcBef>
              <a:spcPct val="0"/>
            </a:spcBef>
            <a:spcAft>
              <a:spcPct val="15000"/>
            </a:spcAft>
            <a:buChar char="••"/>
          </a:pPr>
          <a:r>
            <a:rPr lang="en-US" sz="2800" kern="1200" dirty="0" smtClean="0">
              <a:latin typeface="Calibri" pitchFamily="34" charset="0"/>
            </a:rPr>
            <a:t>Decision-Making</a:t>
          </a:r>
          <a:endParaRPr lang="en-US" sz="2800" kern="1200" dirty="0">
            <a:latin typeface="Calibri" pitchFamily="34" charset="0"/>
          </a:endParaRPr>
        </a:p>
      </dsp:txBody>
      <dsp:txXfrm>
        <a:off x="5349240" y="1504498"/>
        <a:ext cx="2880359" cy="1481326"/>
      </dsp:txXfrm>
    </dsp:sp>
    <dsp:sp modelId="{6F3A286C-F6A9-4A48-861B-C312244E33E5}">
      <dsp:nvSpPr>
        <dsp:cNvPr id="0" name=""/>
        <dsp:cNvSpPr/>
      </dsp:nvSpPr>
      <dsp:spPr>
        <a:xfrm>
          <a:off x="5349240" y="2985824"/>
          <a:ext cx="2880359" cy="148132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latin typeface="Calibri" pitchFamily="34" charset="0"/>
            </a:rPr>
            <a:t>Interpreting present as integration of past &amp; future</a:t>
          </a:r>
          <a:endParaRPr lang="en-US" sz="2800" kern="1200" dirty="0">
            <a:latin typeface="Calibri" pitchFamily="34" charset="0"/>
          </a:endParaRPr>
        </a:p>
      </dsp:txBody>
      <dsp:txXfrm>
        <a:off x="5349240" y="2985824"/>
        <a:ext cx="2880359" cy="1481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A8DC7-EB01-4CC4-8B42-BE8950AF69E4}">
      <dsp:nvSpPr>
        <dsp:cNvPr id="0" name=""/>
        <dsp:cNvSpPr/>
      </dsp:nvSpPr>
      <dsp:spPr>
        <a:xfrm>
          <a:off x="1958217" y="51757"/>
          <a:ext cx="2484366" cy="2484366"/>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solidFill>
            <a:srgbClr val="00B0F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n-US" sz="4100" kern="1200" dirty="0" smtClean="0"/>
            <a:t>Actor</a:t>
          </a:r>
          <a:endParaRPr lang="en-US" sz="4100" kern="1200" dirty="0"/>
        </a:p>
      </dsp:txBody>
      <dsp:txXfrm>
        <a:off x="2289465" y="486521"/>
        <a:ext cx="1821868" cy="1117964"/>
      </dsp:txXfrm>
    </dsp:sp>
    <dsp:sp modelId="{4960072F-E9C7-41E8-9244-9EF7AE513EC5}">
      <dsp:nvSpPr>
        <dsp:cNvPr id="0" name=""/>
        <dsp:cNvSpPr/>
      </dsp:nvSpPr>
      <dsp:spPr>
        <a:xfrm>
          <a:off x="2854659" y="1604486"/>
          <a:ext cx="2484366" cy="2484366"/>
        </a:xfrm>
        <a:prstGeom prst="ellipse">
          <a:avLst/>
        </a:prstGeom>
        <a:gradFill rotWithShape="0">
          <a:gsLst>
            <a:gs pos="0">
              <a:schemeClr val="accent5">
                <a:alpha val="50000"/>
                <a:hueOff val="-4966938"/>
                <a:satOff val="19906"/>
                <a:lumOff val="4314"/>
                <a:alphaOff val="0"/>
                <a:tint val="100000"/>
                <a:shade val="100000"/>
                <a:satMod val="130000"/>
              </a:schemeClr>
            </a:gs>
            <a:gs pos="100000">
              <a:schemeClr val="accent5">
                <a:alpha val="50000"/>
                <a:hueOff val="-4966938"/>
                <a:satOff val="19906"/>
                <a:lumOff val="4314"/>
                <a:alphaOff val="0"/>
                <a:tint val="50000"/>
                <a:shade val="100000"/>
                <a:satMod val="350000"/>
              </a:schemeClr>
            </a:gs>
          </a:gsLst>
          <a:lin ang="16200000" scaled="0"/>
        </a:gradFill>
        <a:ln>
          <a:solidFill>
            <a:srgbClr val="00B05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n-US" sz="4100" kern="1200" dirty="0" smtClean="0"/>
            <a:t>Agent</a:t>
          </a:r>
          <a:endParaRPr lang="en-US" sz="4100" kern="1200" dirty="0"/>
        </a:p>
      </dsp:txBody>
      <dsp:txXfrm>
        <a:off x="3614461" y="2246280"/>
        <a:ext cx="1490619" cy="1366401"/>
      </dsp:txXfrm>
    </dsp:sp>
    <dsp:sp modelId="{EC445A13-8F63-4F0D-A232-75012470197D}">
      <dsp:nvSpPr>
        <dsp:cNvPr id="0" name=""/>
        <dsp:cNvSpPr/>
      </dsp:nvSpPr>
      <dsp:spPr>
        <a:xfrm>
          <a:off x="1061774" y="1604486"/>
          <a:ext cx="2484366" cy="2484366"/>
        </a:xfrm>
        <a:prstGeom prst="ellipse">
          <a:avLst/>
        </a:prstGeom>
        <a:gradFill rotWithShape="0">
          <a:gsLst>
            <a:gs pos="0">
              <a:schemeClr val="accent5">
                <a:alpha val="50000"/>
                <a:hueOff val="-9933876"/>
                <a:satOff val="39811"/>
                <a:lumOff val="8628"/>
                <a:alphaOff val="0"/>
                <a:tint val="100000"/>
                <a:shade val="100000"/>
                <a:satMod val="130000"/>
              </a:schemeClr>
            </a:gs>
            <a:gs pos="100000">
              <a:schemeClr val="accent5">
                <a:alpha val="50000"/>
                <a:hueOff val="-9933876"/>
                <a:satOff val="39811"/>
                <a:lumOff val="8628"/>
                <a:alphaOff val="0"/>
                <a:tint val="50000"/>
                <a:shade val="100000"/>
                <a:satMod val="350000"/>
              </a:schemeClr>
            </a:gs>
          </a:gsLst>
          <a:lin ang="16200000" scaled="0"/>
        </a:gradFill>
        <a:ln>
          <a:solidFill>
            <a:srgbClr val="FF000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n-US" sz="4100" kern="1200" dirty="0" smtClean="0"/>
            <a:t>Author</a:t>
          </a:r>
          <a:endParaRPr lang="en-US" sz="4100" kern="1200" dirty="0"/>
        </a:p>
      </dsp:txBody>
      <dsp:txXfrm>
        <a:off x="1295719" y="2246280"/>
        <a:ext cx="1490619" cy="1366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2EFA7C-3BFE-604C-81C9-281C0093B89E}" type="datetimeFigureOut">
              <a:rPr lang="en-US" smtClean="0"/>
              <a:pPr/>
              <a:t>8/5/2016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A6E58-45FB-AF41-BCA9-C00CA82EFB1F}" type="slidenum">
              <a:rPr lang="en-US" smtClean="0"/>
              <a:pPr/>
              <a:t>‹#›</a:t>
            </a:fld>
            <a:endParaRPr lang="en-US"/>
          </a:p>
        </p:txBody>
      </p:sp>
    </p:spTree>
    <p:extLst>
      <p:ext uri="{BB962C8B-B14F-4D97-AF65-F5344CB8AC3E}">
        <p14:creationId xmlns:p14="http://schemas.microsoft.com/office/powerpoint/2010/main" val="21262679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minute for slides 2 - 4</a:t>
            </a:r>
          </a:p>
          <a:p>
            <a:r>
              <a:rPr lang="en-US" dirty="0" smtClean="0"/>
              <a:t>Just a quick overview of the presentation:</a:t>
            </a:r>
          </a:p>
          <a:p>
            <a:endParaRPr lang="en-US" dirty="0" smtClean="0"/>
          </a:p>
          <a:p>
            <a:r>
              <a:rPr lang="en-US" dirty="0" smtClean="0"/>
              <a:t>First, I’ll provide some information about the</a:t>
            </a:r>
            <a:r>
              <a:rPr lang="en-US" baseline="0" dirty="0" smtClean="0"/>
              <a:t> community college landscape for context</a:t>
            </a:r>
          </a:p>
          <a:p>
            <a:endParaRPr lang="en-US" baseline="0" dirty="0" smtClean="0"/>
          </a:p>
          <a:p>
            <a:r>
              <a:rPr lang="en-US" baseline="0" dirty="0" smtClean="0"/>
              <a:t>Then, I’ll talk specifically about student challenges in community college</a:t>
            </a:r>
          </a:p>
          <a:p>
            <a:endParaRPr lang="en-US" baseline="0" dirty="0" smtClean="0"/>
          </a:p>
          <a:p>
            <a:r>
              <a:rPr lang="en-US" baseline="0" dirty="0" smtClean="0"/>
              <a:t>Then Danielle will give an overview of the One Million Degrees program model components</a:t>
            </a:r>
          </a:p>
          <a:p>
            <a:endParaRPr lang="en-US" baseline="0" dirty="0" smtClean="0"/>
          </a:p>
          <a:p>
            <a:r>
              <a:rPr lang="en-US" baseline="0" dirty="0" smtClean="0"/>
              <a:t>Then I’ll make the case for why it’s important to think about identity development when we think about supporting community college students and present an identity framework that OMD has incorporated into its programming</a:t>
            </a:r>
          </a:p>
          <a:p>
            <a:endParaRPr lang="en-US" baseline="0" dirty="0" smtClean="0"/>
          </a:p>
          <a:p>
            <a:r>
              <a:rPr lang="en-US" baseline="0" dirty="0" smtClean="0"/>
              <a:t>Finally, Danielle will highlight some specifics ways that OMD has incorporated the identity framework into their model.</a:t>
            </a:r>
          </a:p>
          <a:p>
            <a:endParaRPr lang="en-US" baseline="0" dirty="0" smtClean="0"/>
          </a:p>
          <a:p>
            <a:r>
              <a:rPr lang="en-US" baseline="0" dirty="0" smtClean="0"/>
              <a:t>After that, we are happy to take questions.</a:t>
            </a:r>
            <a:endParaRPr lang="en-US" dirty="0"/>
          </a:p>
        </p:txBody>
      </p:sp>
      <p:sp>
        <p:nvSpPr>
          <p:cNvPr id="4" name="Slide Number Placeholder 3"/>
          <p:cNvSpPr>
            <a:spLocks noGrp="1"/>
          </p:cNvSpPr>
          <p:nvPr>
            <p:ph type="sldNum" sz="quarter" idx="10"/>
          </p:nvPr>
        </p:nvSpPr>
        <p:spPr/>
        <p:txBody>
          <a:bodyPr/>
          <a:lstStyle/>
          <a:p>
            <a:fld id="{D25A6E58-45FB-AF41-BCA9-C00CA82EFB1F}" type="slidenum">
              <a:rPr lang="en-US" smtClean="0"/>
              <a:pPr/>
              <a:t>2</a:t>
            </a:fld>
            <a:endParaRPr lang="en-US"/>
          </a:p>
        </p:txBody>
      </p:sp>
    </p:spTree>
    <p:extLst>
      <p:ext uri="{BB962C8B-B14F-4D97-AF65-F5344CB8AC3E}">
        <p14:creationId xmlns:p14="http://schemas.microsoft.com/office/powerpoint/2010/main" val="2882481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Drawing</a:t>
            </a:r>
            <a:r>
              <a:rPr lang="en-US" baseline="0" dirty="0" smtClean="0"/>
              <a:t> from human development theories, McAdams and Zapata-</a:t>
            </a:r>
            <a:r>
              <a:rPr lang="en-US" baseline="0" dirty="0" err="1" smtClean="0"/>
              <a:t>Geitl</a:t>
            </a:r>
            <a:r>
              <a:rPr lang="en-US" baseline="0" dirty="0" smtClean="0"/>
              <a:t> identified three streams of identity: self as social actor, self as motivated agent, and self as autobiographical author.</a:t>
            </a:r>
          </a:p>
          <a:p>
            <a:endParaRPr lang="en-US" baseline="0" dirty="0" smtClean="0"/>
          </a:p>
          <a:p>
            <a:r>
              <a:rPr lang="en-US" baseline="0" dirty="0" smtClean="0"/>
              <a:t>Briefly – the actor stream of identity is the first to develop, usually fairly early in the childhood years. It is the most superficial, and the most immediately responsive to environment. It is focused on how we present ourselves in interaction with others. </a:t>
            </a:r>
          </a:p>
          <a:p>
            <a:endParaRPr lang="en-US" baseline="0" dirty="0" smtClean="0"/>
          </a:p>
          <a:p>
            <a:r>
              <a:rPr lang="en-US" baseline="0" dirty="0" smtClean="0"/>
              <a:t>The agent stream of identity is the next to develop, usually during early adolescence. It involves incorporating a future-orientation, decision-making and commitment to pathways. </a:t>
            </a:r>
          </a:p>
          <a:p>
            <a:endParaRPr lang="en-US" baseline="0" dirty="0" smtClean="0"/>
          </a:p>
          <a:p>
            <a:r>
              <a:rPr lang="en-US" baseline="0" dirty="0" smtClean="0"/>
              <a:t>The third stage of identity development is authorship and this usually begins during adolescence. It’s when we start to develop stories about our lives that provide a sense of continuity over time and across contexts. It involves the integration of past events as we perceive them with future potential selves so that our present actions both feel authentic and enable change. </a:t>
            </a:r>
          </a:p>
          <a:p>
            <a:endParaRPr lang="en-US" baseline="0" dirty="0" smtClean="0"/>
          </a:p>
          <a:p>
            <a:r>
              <a:rPr lang="en-US" baseline="0" dirty="0" smtClean="0"/>
              <a:t>For community college students, students who are attending college in the communities in which they reside and who are striving to use education as a vehicle for social mobility, this identity framework can serve as the foundation for supporting community college students in a way that fosters the type of development that leads to success not only in community college but in work and life long-term.</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5A6E58-45FB-AF41-BCA9-C00CA82EFB1F}" type="slidenum">
              <a:rPr lang="en-US" smtClean="0"/>
              <a:pPr/>
              <a:t>12</a:t>
            </a:fld>
            <a:endParaRPr lang="en-US"/>
          </a:p>
        </p:txBody>
      </p:sp>
    </p:spTree>
    <p:extLst>
      <p:ext uri="{BB962C8B-B14F-4D97-AF65-F5344CB8AC3E}">
        <p14:creationId xmlns:p14="http://schemas.microsoft.com/office/powerpoint/2010/main" val="578808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Drawing</a:t>
            </a:r>
            <a:r>
              <a:rPr lang="en-US" baseline="0" dirty="0" smtClean="0"/>
              <a:t> from human development theories, McAdams and Zapata-</a:t>
            </a:r>
            <a:r>
              <a:rPr lang="en-US" baseline="0" dirty="0" err="1" smtClean="0"/>
              <a:t>Geitl</a:t>
            </a:r>
            <a:r>
              <a:rPr lang="en-US" baseline="0" dirty="0" smtClean="0"/>
              <a:t> identified three streams of identity: self as social actor, self as motivated agent, and self as autobiographical author.</a:t>
            </a:r>
          </a:p>
          <a:p>
            <a:endParaRPr lang="en-US" baseline="0" dirty="0" smtClean="0"/>
          </a:p>
          <a:p>
            <a:r>
              <a:rPr lang="en-US" baseline="0" dirty="0" smtClean="0"/>
              <a:t>Briefly – the actor stream of identity is the first to develop, usually fairly early in the childhood years. It is the most superficial, and the most immediately responsive to environment. It is focused on how we present ourselves in interaction with others. </a:t>
            </a:r>
          </a:p>
          <a:p>
            <a:endParaRPr lang="en-US" baseline="0" dirty="0" smtClean="0"/>
          </a:p>
          <a:p>
            <a:r>
              <a:rPr lang="en-US" baseline="0" dirty="0" smtClean="0"/>
              <a:t>The agent stream of identity is the next to develop, usually during early adolescence. It involves incorporating a future-orientation, decision-making and commitment to pathways. </a:t>
            </a:r>
          </a:p>
          <a:p>
            <a:endParaRPr lang="en-US" baseline="0" dirty="0" smtClean="0"/>
          </a:p>
          <a:p>
            <a:r>
              <a:rPr lang="en-US" baseline="0" dirty="0" smtClean="0"/>
              <a:t>The third stage of identity development is authorship and this usually begins during adolescence. It’s when we start to develop stories about our lives that provide a sense of continuity over time and across contexts. It involves the integration of past events as we perceive them with future potential selves so that our present actions both feel authentic and enable change. </a:t>
            </a:r>
          </a:p>
          <a:p>
            <a:endParaRPr lang="en-US" baseline="0" dirty="0" smtClean="0"/>
          </a:p>
          <a:p>
            <a:r>
              <a:rPr lang="en-US" baseline="0" dirty="0" smtClean="0"/>
              <a:t>For community college students, students who are attending college in the communities in which they reside and who are striving to use education as a vehicle for social mobility, this identity framework can serve as the foundation for supporting community college students in a way that fosters the type of development that leads to success not only in community college but in work and life long-term.</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5A6E58-45FB-AF41-BCA9-C00CA82EFB1F}" type="slidenum">
              <a:rPr lang="en-US" smtClean="0"/>
              <a:pPr/>
              <a:t>13</a:t>
            </a:fld>
            <a:endParaRPr lang="en-US"/>
          </a:p>
        </p:txBody>
      </p:sp>
    </p:spTree>
    <p:extLst>
      <p:ext uri="{BB962C8B-B14F-4D97-AF65-F5344CB8AC3E}">
        <p14:creationId xmlns:p14="http://schemas.microsoft.com/office/powerpoint/2010/main" val="889160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Drawing</a:t>
            </a:r>
            <a:r>
              <a:rPr lang="en-US" baseline="0" dirty="0" smtClean="0"/>
              <a:t> from human development theories, McAdams and Zapata-</a:t>
            </a:r>
            <a:r>
              <a:rPr lang="en-US" baseline="0" dirty="0" err="1" smtClean="0"/>
              <a:t>Geitl</a:t>
            </a:r>
            <a:r>
              <a:rPr lang="en-US" baseline="0" dirty="0" smtClean="0"/>
              <a:t> identified three streams of identity: self as social actor, self as motivated agent, and self as autobiographical author.</a:t>
            </a:r>
          </a:p>
          <a:p>
            <a:endParaRPr lang="en-US" baseline="0" dirty="0" smtClean="0"/>
          </a:p>
          <a:p>
            <a:r>
              <a:rPr lang="en-US" baseline="0" dirty="0" smtClean="0"/>
              <a:t>Briefly – the actor stream of identity is the first to develop, usually fairly early in the childhood years. It is the most superficial, and the most immediately responsive to environment. It is focused on how we present ourselves in interaction with others. </a:t>
            </a:r>
          </a:p>
          <a:p>
            <a:endParaRPr lang="en-US" baseline="0" dirty="0" smtClean="0"/>
          </a:p>
          <a:p>
            <a:r>
              <a:rPr lang="en-US" baseline="0" dirty="0" smtClean="0"/>
              <a:t>The agent stream of identity is the next to develop, usually during early adolescence. It involves incorporating a future-orientation, decision-making and commitment to pathways. </a:t>
            </a:r>
          </a:p>
          <a:p>
            <a:endParaRPr lang="en-US" baseline="0" dirty="0" smtClean="0"/>
          </a:p>
          <a:p>
            <a:r>
              <a:rPr lang="en-US" baseline="0" dirty="0" smtClean="0"/>
              <a:t>The third stage of identity development is authorship and this usually begins during adolescence. It’s when we start to develop stories about our lives that provide a sense of continuity over time and across contexts. It involves the integration of past events as we perceive them with future potential selves so that our present actions both feel authentic and enable change. </a:t>
            </a:r>
          </a:p>
          <a:p>
            <a:endParaRPr lang="en-US" baseline="0" dirty="0" smtClean="0"/>
          </a:p>
          <a:p>
            <a:r>
              <a:rPr lang="en-US" baseline="0" dirty="0" smtClean="0"/>
              <a:t>For community college students, students who are attending college in the communities in which they reside and who are striving to use education as a vehicle for social mobility, this identity framework can serve as the foundation for supporting community college students in a way that fosters the type of development that leads to success not only in community college but in work and life long-term.</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5A6E58-45FB-AF41-BCA9-C00CA82EFB1F}" type="slidenum">
              <a:rPr lang="en-US" smtClean="0"/>
              <a:pPr/>
              <a:t>14</a:t>
            </a:fld>
            <a:endParaRPr lang="en-US"/>
          </a:p>
        </p:txBody>
      </p:sp>
    </p:spTree>
    <p:extLst>
      <p:ext uri="{BB962C8B-B14F-4D97-AF65-F5344CB8AC3E}">
        <p14:creationId xmlns:p14="http://schemas.microsoft.com/office/powerpoint/2010/main" val="930212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DM (3 minutes)</a:t>
            </a:r>
          </a:p>
          <a:p>
            <a:r>
              <a:rPr lang="en-US" baseline="0" dirty="0" smtClean="0"/>
              <a:t>Hi and low touch is determined by risk indicators </a:t>
            </a:r>
          </a:p>
          <a:p>
            <a:r>
              <a:rPr lang="en-US" baseline="0" dirty="0" smtClean="0"/>
              <a:t>Ask very specific questions for weekly</a:t>
            </a:r>
          </a:p>
          <a:p>
            <a:pPr defTabSz="914350">
              <a:defRPr/>
            </a:pPr>
            <a:r>
              <a:rPr lang="en-US" baseline="0" dirty="0" smtClean="0"/>
              <a:t>Qualitative: how are tutoring sessions, are you taking advantage of on campus resources, where are you struggling in class?</a:t>
            </a:r>
          </a:p>
          <a:p>
            <a:endParaRPr lang="en-US" baseline="0" dirty="0" smtClean="0"/>
          </a:p>
          <a:p>
            <a:r>
              <a:rPr lang="en-US" baseline="0" dirty="0" smtClean="0"/>
              <a:t>Quantitative: grades, financial aid information, number of people they support</a:t>
            </a:r>
          </a:p>
        </p:txBody>
      </p:sp>
      <p:sp>
        <p:nvSpPr>
          <p:cNvPr id="4" name="Slide Number Placeholder 3"/>
          <p:cNvSpPr>
            <a:spLocks noGrp="1"/>
          </p:cNvSpPr>
          <p:nvPr>
            <p:ph type="sldNum" sz="quarter" idx="10"/>
          </p:nvPr>
        </p:nvSpPr>
        <p:spPr/>
        <p:txBody>
          <a:bodyPr/>
          <a:lstStyle/>
          <a:p>
            <a:fld id="{859DDECD-1B3D-445B-B4E6-E5BDA6759C21}" type="slidenum">
              <a:rPr lang="en-US" smtClean="0"/>
              <a:pPr/>
              <a:t>17</a:t>
            </a:fld>
            <a:endParaRPr lang="en-US"/>
          </a:p>
        </p:txBody>
      </p:sp>
    </p:spTree>
    <p:extLst>
      <p:ext uri="{BB962C8B-B14F-4D97-AF65-F5344CB8AC3E}">
        <p14:creationId xmlns:p14="http://schemas.microsoft.com/office/powerpoint/2010/main" val="622670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a:t>
            </a:r>
            <a:r>
              <a:rPr lang="en-US" b="1" baseline="0" dirty="0" smtClean="0"/>
              <a:t> minute</a:t>
            </a:r>
          </a:p>
          <a:p>
            <a:r>
              <a:rPr lang="en-US" baseline="0" dirty="0" smtClean="0"/>
              <a:t>Re-emphasize the direct people in your corner </a:t>
            </a:r>
          </a:p>
          <a:p>
            <a:endParaRPr lang="en-US" dirty="0" smtClean="0"/>
          </a:p>
          <a:p>
            <a:r>
              <a:rPr lang="en-US" b="1" dirty="0" smtClean="0"/>
              <a:t>2016-2017 </a:t>
            </a:r>
          </a:p>
          <a:p>
            <a:pPr>
              <a:buFont typeface="Arial" pitchFamily="34" charset="0"/>
              <a:buChar char="•"/>
            </a:pPr>
            <a:r>
              <a:rPr lang="en-US" b="1" dirty="0" smtClean="0"/>
              <a:t>No edits thus far</a:t>
            </a:r>
          </a:p>
          <a:p>
            <a:endParaRPr lang="en-US" b="1" dirty="0"/>
          </a:p>
        </p:txBody>
      </p:sp>
      <p:sp>
        <p:nvSpPr>
          <p:cNvPr id="4" name="Slide Number Placeholder 3"/>
          <p:cNvSpPr>
            <a:spLocks noGrp="1"/>
          </p:cNvSpPr>
          <p:nvPr>
            <p:ph type="sldNum" sz="quarter" idx="10"/>
          </p:nvPr>
        </p:nvSpPr>
        <p:spPr/>
        <p:txBody>
          <a:bodyPr/>
          <a:lstStyle/>
          <a:p>
            <a:fld id="{5E544C7E-F708-4834-8410-533E905C7DD6}" type="slidenum">
              <a:rPr lang="en-US" smtClean="0"/>
              <a:pPr/>
              <a:t>18</a:t>
            </a:fld>
            <a:endParaRPr lang="en-US"/>
          </a:p>
        </p:txBody>
      </p:sp>
    </p:spTree>
    <p:extLst>
      <p:ext uri="{BB962C8B-B14F-4D97-AF65-F5344CB8AC3E}">
        <p14:creationId xmlns:p14="http://schemas.microsoft.com/office/powerpoint/2010/main" val="1391642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KD 5 minutes</a:t>
            </a:r>
          </a:p>
          <a:p>
            <a:r>
              <a:rPr lang="en-US" baseline="0" dirty="0" smtClean="0"/>
              <a:t>Office hours are scheduled on campus-very impactful data collection points/updates.  Obtain and review changes in academic plans, financial aid award packages, academic barriers.  We also encourage scholars to utilize resources on campus like the wellness center (support mental health concerns, and connects students to housing, healthcare)  We also collect college transfer status and updates on current jobs. </a:t>
            </a:r>
          </a:p>
          <a:p>
            <a:endParaRPr lang="en-US" baseline="0" dirty="0" smtClean="0"/>
          </a:p>
          <a:p>
            <a:r>
              <a:rPr lang="en-US" b="1" dirty="0" smtClean="0">
                <a:latin typeface="Calibri" pitchFamily="34" charset="0"/>
              </a:rPr>
              <a:t>Interactions and Data Collection Inform Interventions and Supports</a:t>
            </a:r>
            <a:endParaRPr lang="en-US" baseline="0" dirty="0" smtClean="0"/>
          </a:p>
          <a:p>
            <a:r>
              <a:rPr lang="en-US" baseline="0" dirty="0" smtClean="0"/>
              <a:t>These calls are documented in an excel document template and later uploaded to </a:t>
            </a:r>
            <a:r>
              <a:rPr lang="en-US" baseline="0" dirty="0" err="1" smtClean="0"/>
              <a:t>salesforce</a:t>
            </a:r>
            <a:r>
              <a:rPr lang="en-US" baseline="0" dirty="0" smtClean="0"/>
              <a:t> to a scholars contact record information.  </a:t>
            </a:r>
          </a:p>
          <a:p>
            <a:pPr marL="341294" indent="-341294">
              <a:spcBef>
                <a:spcPct val="20000"/>
              </a:spcBef>
              <a:buFont typeface="Arial" pitchFamily="34" charset="0"/>
              <a:buChar char="•"/>
              <a:defRPr/>
            </a:pPr>
            <a:r>
              <a:rPr lang="en-US" dirty="0" smtClean="0">
                <a:solidFill>
                  <a:prstClr val="black"/>
                </a:solidFill>
                <a:latin typeface="Calibri" pitchFamily="34" charset="0"/>
              </a:rPr>
              <a:t>Determining High/Low Touch Interventions</a:t>
            </a:r>
          </a:p>
          <a:p>
            <a:pPr marL="341294" indent="-341294">
              <a:spcBef>
                <a:spcPct val="20000"/>
              </a:spcBef>
              <a:buFont typeface="Arial" pitchFamily="34" charset="0"/>
              <a:buChar char="•"/>
              <a:defRPr/>
            </a:pPr>
            <a:r>
              <a:rPr lang="en-US" dirty="0" smtClean="0">
                <a:solidFill>
                  <a:prstClr val="black"/>
                </a:solidFill>
                <a:latin typeface="Calibri" pitchFamily="34" charset="0"/>
              </a:rPr>
              <a:t>Understand the implications of risk factors on graduation plans</a:t>
            </a:r>
          </a:p>
          <a:p>
            <a:pPr marL="341294" indent="-341294">
              <a:spcBef>
                <a:spcPct val="20000"/>
              </a:spcBef>
              <a:buFont typeface="Arial" pitchFamily="34" charset="0"/>
              <a:buChar char="•"/>
              <a:defRPr/>
            </a:pPr>
            <a:r>
              <a:rPr lang="en-US" dirty="0" smtClean="0">
                <a:solidFill>
                  <a:prstClr val="black"/>
                </a:solidFill>
                <a:latin typeface="Calibri" pitchFamily="34" charset="0"/>
              </a:rPr>
              <a:t>Academic supports </a:t>
            </a:r>
          </a:p>
          <a:p>
            <a:pPr marL="341294" indent="-341294">
              <a:spcBef>
                <a:spcPct val="20000"/>
              </a:spcBef>
              <a:buFont typeface="Arial" pitchFamily="34" charset="0"/>
              <a:buChar char="•"/>
              <a:defRPr/>
            </a:pPr>
            <a:r>
              <a:rPr lang="en-US" dirty="0" smtClean="0">
                <a:solidFill>
                  <a:prstClr val="black"/>
                </a:solidFill>
                <a:latin typeface="Calibri" pitchFamily="34" charset="0"/>
              </a:rPr>
              <a:t>Collaboration with campus stakeholders </a:t>
            </a:r>
          </a:p>
          <a:p>
            <a:pPr marL="341294" indent="-341294">
              <a:spcBef>
                <a:spcPct val="20000"/>
              </a:spcBef>
              <a:buFont typeface="Arial" pitchFamily="34" charset="0"/>
              <a:buChar char="•"/>
              <a:defRPr/>
            </a:pPr>
            <a:r>
              <a:rPr lang="en-US" dirty="0" smtClean="0">
                <a:solidFill>
                  <a:prstClr val="black"/>
                </a:solidFill>
                <a:latin typeface="Calibri" pitchFamily="34" charset="0"/>
              </a:rPr>
              <a:t>Referring resources (social services, health care services)</a:t>
            </a:r>
          </a:p>
          <a:p>
            <a:pPr marL="341294" indent="-341294">
              <a:spcBef>
                <a:spcPct val="20000"/>
              </a:spcBef>
              <a:buFont typeface="Arial" pitchFamily="34" charset="0"/>
              <a:buChar char="•"/>
              <a:defRPr/>
            </a:pPr>
            <a:r>
              <a:rPr lang="en-US" dirty="0" smtClean="0">
                <a:solidFill>
                  <a:prstClr val="black"/>
                </a:solidFill>
                <a:latin typeface="Calibri" pitchFamily="34" charset="0"/>
              </a:rPr>
              <a:t>Internship/job opportunities</a:t>
            </a:r>
          </a:p>
          <a:p>
            <a:pPr marL="341294" indent="-341294">
              <a:spcBef>
                <a:spcPct val="20000"/>
              </a:spcBef>
              <a:buFont typeface="Arial" pitchFamily="34" charset="0"/>
              <a:buChar char="•"/>
              <a:defRPr/>
            </a:pPr>
            <a:r>
              <a:rPr lang="en-US" dirty="0" smtClean="0">
                <a:solidFill>
                  <a:prstClr val="black"/>
                </a:solidFill>
                <a:latin typeface="Calibri" pitchFamily="34" charset="0"/>
              </a:rPr>
              <a:t>Scholarship information </a:t>
            </a:r>
          </a:p>
          <a:p>
            <a:pPr marL="341294" indent="-341294">
              <a:spcBef>
                <a:spcPct val="20000"/>
              </a:spcBef>
              <a:buFont typeface="Arial" pitchFamily="34" charset="0"/>
              <a:buChar char="•"/>
              <a:defRPr/>
            </a:pPr>
            <a:r>
              <a:rPr lang="en-US" dirty="0" smtClean="0">
                <a:solidFill>
                  <a:prstClr val="black"/>
                </a:solidFill>
                <a:latin typeface="Calibri" pitchFamily="34" charset="0"/>
              </a:rPr>
              <a:t>Professional opportunities </a:t>
            </a:r>
          </a:p>
          <a:p>
            <a:pPr marL="341294" indent="-341294">
              <a:spcBef>
                <a:spcPct val="20000"/>
              </a:spcBef>
              <a:buFont typeface="Arial" pitchFamily="34" charset="0"/>
              <a:buChar char="•"/>
              <a:defRPr/>
            </a:pPr>
            <a:r>
              <a:rPr lang="en-US" dirty="0" smtClean="0">
                <a:solidFill>
                  <a:prstClr val="black"/>
                </a:solidFill>
                <a:latin typeface="Calibri" pitchFamily="34" charset="0"/>
              </a:rPr>
              <a:t>Connecting to networks </a:t>
            </a:r>
          </a:p>
          <a:p>
            <a:endParaRPr lang="en-US" baseline="0" dirty="0" smtClean="0"/>
          </a:p>
        </p:txBody>
      </p:sp>
      <p:sp>
        <p:nvSpPr>
          <p:cNvPr id="4" name="Slide Number Placeholder 3"/>
          <p:cNvSpPr>
            <a:spLocks noGrp="1"/>
          </p:cNvSpPr>
          <p:nvPr>
            <p:ph type="sldNum" sz="quarter" idx="10"/>
          </p:nvPr>
        </p:nvSpPr>
        <p:spPr/>
        <p:txBody>
          <a:bodyPr/>
          <a:lstStyle/>
          <a:p>
            <a:fld id="{859DDECD-1B3D-445B-B4E6-E5BDA6759C21}" type="slidenum">
              <a:rPr lang="en-US" smtClean="0"/>
              <a:pPr/>
              <a:t>19</a:t>
            </a:fld>
            <a:endParaRPr lang="en-US"/>
          </a:p>
        </p:txBody>
      </p:sp>
    </p:spTree>
    <p:extLst>
      <p:ext uri="{BB962C8B-B14F-4D97-AF65-F5344CB8AC3E}">
        <p14:creationId xmlns:p14="http://schemas.microsoft.com/office/powerpoint/2010/main" val="86203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a:p>
            <a:endParaRPr lang="en-US" dirty="0"/>
          </a:p>
        </p:txBody>
      </p:sp>
      <p:sp>
        <p:nvSpPr>
          <p:cNvPr id="4" name="Slide Number Placeholder 3"/>
          <p:cNvSpPr>
            <a:spLocks noGrp="1"/>
          </p:cNvSpPr>
          <p:nvPr>
            <p:ph type="sldNum" sz="quarter" idx="10"/>
          </p:nvPr>
        </p:nvSpPr>
        <p:spPr/>
        <p:txBody>
          <a:bodyPr/>
          <a:lstStyle/>
          <a:p>
            <a:fld id="{859DDECD-1B3D-445B-B4E6-E5BDA6759C21}" type="slidenum">
              <a:rPr lang="en-US" smtClean="0"/>
              <a:pPr/>
              <a:t>20</a:t>
            </a:fld>
            <a:endParaRPr lang="en-US"/>
          </a:p>
        </p:txBody>
      </p:sp>
    </p:spTree>
    <p:extLst>
      <p:ext uri="{BB962C8B-B14F-4D97-AF65-F5344CB8AC3E}">
        <p14:creationId xmlns:p14="http://schemas.microsoft.com/office/powerpoint/2010/main" val="1630905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Add SDS picture?</a:t>
            </a:r>
            <a:endParaRPr lang="en-US" dirty="0"/>
          </a:p>
          <a:p>
            <a:endParaRPr lang="en-US" dirty="0"/>
          </a:p>
        </p:txBody>
      </p:sp>
      <p:sp>
        <p:nvSpPr>
          <p:cNvPr id="4" name="Slide Number Placeholder 3"/>
          <p:cNvSpPr>
            <a:spLocks noGrp="1"/>
          </p:cNvSpPr>
          <p:nvPr>
            <p:ph type="sldNum" sz="quarter" idx="10"/>
          </p:nvPr>
        </p:nvSpPr>
        <p:spPr/>
        <p:txBody>
          <a:bodyPr/>
          <a:lstStyle/>
          <a:p>
            <a:fld id="{859DDECD-1B3D-445B-B4E6-E5BDA6759C21}" type="slidenum">
              <a:rPr lang="en-US" smtClean="0"/>
              <a:pPr/>
              <a:t>21</a:t>
            </a:fld>
            <a:endParaRPr lang="en-US"/>
          </a:p>
        </p:txBody>
      </p:sp>
    </p:spTree>
    <p:extLst>
      <p:ext uri="{BB962C8B-B14F-4D97-AF65-F5344CB8AC3E}">
        <p14:creationId xmlns:p14="http://schemas.microsoft.com/office/powerpoint/2010/main" val="2049155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2 minutes </a:t>
            </a:r>
            <a:endParaRPr lang="en-US" b="1" dirty="0"/>
          </a:p>
          <a:p>
            <a:endParaRPr lang="en-US" dirty="0"/>
          </a:p>
        </p:txBody>
      </p:sp>
      <p:sp>
        <p:nvSpPr>
          <p:cNvPr id="4" name="Slide Number Placeholder 3"/>
          <p:cNvSpPr>
            <a:spLocks noGrp="1"/>
          </p:cNvSpPr>
          <p:nvPr>
            <p:ph type="sldNum" sz="quarter" idx="10"/>
          </p:nvPr>
        </p:nvSpPr>
        <p:spPr/>
        <p:txBody>
          <a:bodyPr/>
          <a:lstStyle/>
          <a:p>
            <a:fld id="{859DDECD-1B3D-445B-B4E6-E5BDA6759C21}" type="slidenum">
              <a:rPr lang="en-US" smtClean="0"/>
              <a:pPr/>
              <a:t>22</a:t>
            </a:fld>
            <a:endParaRPr lang="en-US"/>
          </a:p>
        </p:txBody>
      </p:sp>
    </p:spTree>
    <p:extLst>
      <p:ext uri="{BB962C8B-B14F-4D97-AF65-F5344CB8AC3E}">
        <p14:creationId xmlns:p14="http://schemas.microsoft.com/office/powerpoint/2010/main" val="1452211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minute</a:t>
            </a:r>
            <a:endParaRPr lang="en-US" dirty="0"/>
          </a:p>
        </p:txBody>
      </p:sp>
      <p:sp>
        <p:nvSpPr>
          <p:cNvPr id="4" name="Slide Number Placeholder 3"/>
          <p:cNvSpPr>
            <a:spLocks noGrp="1"/>
          </p:cNvSpPr>
          <p:nvPr>
            <p:ph type="sldNum" sz="quarter" idx="10"/>
          </p:nvPr>
        </p:nvSpPr>
        <p:spPr/>
        <p:txBody>
          <a:bodyPr/>
          <a:lstStyle/>
          <a:p>
            <a:fld id="{D25A6E58-45FB-AF41-BCA9-C00CA82EFB1F}" type="slidenum">
              <a:rPr lang="en-US" smtClean="0"/>
              <a:pPr/>
              <a:t>3</a:t>
            </a:fld>
            <a:endParaRPr lang="en-US"/>
          </a:p>
        </p:txBody>
      </p:sp>
    </p:spTree>
    <p:extLst>
      <p:ext uri="{BB962C8B-B14F-4D97-AF65-F5344CB8AC3E}">
        <p14:creationId xmlns:p14="http://schemas.microsoft.com/office/powerpoint/2010/main" val="1538208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Danielle – 1 minute</a:t>
            </a:r>
            <a:endParaRPr lang="en-US" dirty="0"/>
          </a:p>
        </p:txBody>
      </p:sp>
      <p:sp>
        <p:nvSpPr>
          <p:cNvPr id="4" name="Slide Number Placeholder 3"/>
          <p:cNvSpPr>
            <a:spLocks noGrp="1"/>
          </p:cNvSpPr>
          <p:nvPr>
            <p:ph type="sldNum" sz="quarter" idx="10"/>
          </p:nvPr>
        </p:nvSpPr>
        <p:spPr/>
        <p:txBody>
          <a:bodyPr/>
          <a:lstStyle/>
          <a:p>
            <a:fld id="{D25A6E58-45FB-AF41-BCA9-C00CA82EFB1F}" type="slidenum">
              <a:rPr lang="en-US" smtClean="0"/>
              <a:pPr/>
              <a:t>5</a:t>
            </a:fld>
            <a:endParaRPr lang="en-US"/>
          </a:p>
        </p:txBody>
      </p:sp>
    </p:spTree>
    <p:extLst>
      <p:ext uri="{BB962C8B-B14F-4D97-AF65-F5344CB8AC3E}">
        <p14:creationId xmlns:p14="http://schemas.microsoft.com/office/powerpoint/2010/main" val="223720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Jiffy</a:t>
            </a:r>
            <a:r>
              <a:rPr lang="en-US" baseline="0" dirty="0" smtClean="0"/>
              <a:t> – 1.5 minutes for slides 5 &amp; 6</a:t>
            </a:r>
          </a:p>
          <a:p>
            <a:endParaRPr lang="en-US" baseline="0" dirty="0" smtClean="0"/>
          </a:p>
          <a:p>
            <a:r>
              <a:rPr lang="en-US" dirty="0" smtClean="0"/>
              <a:t>Now, there </a:t>
            </a:r>
            <a:r>
              <a:rPr lang="en-US" dirty="0" err="1" smtClean="0"/>
              <a:t>ain’t</a:t>
            </a:r>
            <a:r>
              <a:rPr lang="en-US" dirty="0" smtClean="0"/>
              <a:t> nothing’ wrong with all the supports that OMD is providing – they are</a:t>
            </a:r>
            <a:r>
              <a:rPr lang="en-US" baseline="0" dirty="0" smtClean="0"/>
              <a:t> based on research and best-practices. However, OMD is interested in long-term outcomes for their scholars. </a:t>
            </a:r>
            <a:r>
              <a:rPr lang="en-US" dirty="0" smtClean="0"/>
              <a:t>Community college students</a:t>
            </a:r>
            <a:r>
              <a:rPr lang="en-US" baseline="0" dirty="0" smtClean="0"/>
              <a:t> are faced with more than just some combination of support needs. They are individuals who are using education as a means to becoming social mobile. In that light, there are non-academic or technical skills that need to be developed that prepare them for new social worlds. These include: soft skills – what we think of as the types of transferrable skills that help individuals in any type of occupation or setting; motivation – this is not just the desire to get something but the ability to know how to make decisions day in and day out that help an individual work towards their goals and planning for obstacles that may get in their way; and meaning – that is, goals need to be tied to purpose if there are to be sustainable.</a:t>
            </a:r>
            <a:endParaRPr lang="en-US" dirty="0"/>
          </a:p>
        </p:txBody>
      </p:sp>
      <p:sp>
        <p:nvSpPr>
          <p:cNvPr id="4" name="Slide Number Placeholder 3"/>
          <p:cNvSpPr>
            <a:spLocks noGrp="1"/>
          </p:cNvSpPr>
          <p:nvPr>
            <p:ph type="sldNum" sz="quarter" idx="10"/>
          </p:nvPr>
        </p:nvSpPr>
        <p:spPr/>
        <p:txBody>
          <a:bodyPr/>
          <a:lstStyle/>
          <a:p>
            <a:fld id="{D25A6E58-45FB-AF41-BCA9-C00CA82EFB1F}" type="slidenum">
              <a:rPr lang="en-US" smtClean="0"/>
              <a:pPr/>
              <a:t>6</a:t>
            </a:fld>
            <a:endParaRPr lang="en-US"/>
          </a:p>
        </p:txBody>
      </p:sp>
    </p:spTree>
    <p:extLst>
      <p:ext uri="{BB962C8B-B14F-4D97-AF65-F5344CB8AC3E}">
        <p14:creationId xmlns:p14="http://schemas.microsoft.com/office/powerpoint/2010/main" val="1262448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Drawing</a:t>
            </a:r>
            <a:r>
              <a:rPr lang="en-US" baseline="0" dirty="0" smtClean="0"/>
              <a:t> from human development theories, McAdams and Zapata-</a:t>
            </a:r>
            <a:r>
              <a:rPr lang="en-US" baseline="0" dirty="0" err="1" smtClean="0"/>
              <a:t>Geitl</a:t>
            </a:r>
            <a:r>
              <a:rPr lang="en-US" baseline="0" dirty="0" smtClean="0"/>
              <a:t> identified three streams of identity: self as social actor, self as motivated agent, and self as autobiographical author.</a:t>
            </a:r>
          </a:p>
          <a:p>
            <a:endParaRPr lang="en-US" baseline="0" dirty="0" smtClean="0"/>
          </a:p>
          <a:p>
            <a:r>
              <a:rPr lang="en-US" baseline="0" dirty="0" smtClean="0"/>
              <a:t>Briefly – the actor stream of identity is the first to develop, usually fairly early in the childhood years. It is the most superficial, and the most immediately responsive to environment. It is focused on how we present ourselves in interaction with others. </a:t>
            </a:r>
          </a:p>
          <a:p>
            <a:endParaRPr lang="en-US" baseline="0" dirty="0" smtClean="0"/>
          </a:p>
          <a:p>
            <a:r>
              <a:rPr lang="en-US" baseline="0" dirty="0" smtClean="0"/>
              <a:t>The agent stream of identity is the next to develop, usually during early adolescence. It involves incorporating a future-orientation, decision-making and commitment to pathways. </a:t>
            </a:r>
          </a:p>
          <a:p>
            <a:endParaRPr lang="en-US" baseline="0" dirty="0" smtClean="0"/>
          </a:p>
          <a:p>
            <a:r>
              <a:rPr lang="en-US" baseline="0" dirty="0" smtClean="0"/>
              <a:t>The third stage of identity development is authorship and this usually begins during adolescence. It’s when we start to develop stories about our lives that provide a sense of continuity over time and across contexts. It involves the integration of past events as we perceive them with future potential selves so that our present actions both feel authentic and enable change. </a:t>
            </a:r>
          </a:p>
          <a:p>
            <a:endParaRPr lang="en-US" baseline="0" dirty="0" smtClean="0"/>
          </a:p>
          <a:p>
            <a:r>
              <a:rPr lang="en-US" baseline="0" dirty="0" smtClean="0"/>
              <a:t>For community college students, students who are attending college in the communities in which they reside and who are striving to use education as a vehicle for social mobility, this identity framework can serve as the foundation for supporting community college students in a way that fosters the type of development that leads to success not only in community college but in work and life long-term.</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5A6E58-45FB-AF41-BCA9-C00CA82EFB1F}" type="slidenum">
              <a:rPr lang="en-US" smtClean="0"/>
              <a:pPr/>
              <a:t>7</a:t>
            </a:fld>
            <a:endParaRPr lang="en-US"/>
          </a:p>
        </p:txBody>
      </p:sp>
    </p:spTree>
    <p:extLst>
      <p:ext uri="{BB962C8B-B14F-4D97-AF65-F5344CB8AC3E}">
        <p14:creationId xmlns:p14="http://schemas.microsoft.com/office/powerpoint/2010/main" val="1131112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Danielle – 6 minutes for slides 8 - 14</a:t>
            </a:r>
            <a:endParaRPr lang="en-US" dirty="0"/>
          </a:p>
        </p:txBody>
      </p:sp>
      <p:sp>
        <p:nvSpPr>
          <p:cNvPr id="4" name="Slide Number Placeholder 3"/>
          <p:cNvSpPr>
            <a:spLocks noGrp="1"/>
          </p:cNvSpPr>
          <p:nvPr>
            <p:ph type="sldNum" sz="quarter" idx="10"/>
          </p:nvPr>
        </p:nvSpPr>
        <p:spPr/>
        <p:txBody>
          <a:bodyPr/>
          <a:lstStyle/>
          <a:p>
            <a:fld id="{D25A6E58-45FB-AF41-BCA9-C00CA82EFB1F}" type="slidenum">
              <a:rPr lang="en-US" smtClean="0"/>
              <a:pPr/>
              <a:t>8</a:t>
            </a:fld>
            <a:endParaRPr lang="en-US"/>
          </a:p>
        </p:txBody>
      </p:sp>
    </p:spTree>
    <p:extLst>
      <p:ext uri="{BB962C8B-B14F-4D97-AF65-F5344CB8AC3E}">
        <p14:creationId xmlns:p14="http://schemas.microsoft.com/office/powerpoint/2010/main" val="3568475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Drawing</a:t>
            </a:r>
            <a:r>
              <a:rPr lang="en-US" baseline="0" dirty="0" smtClean="0"/>
              <a:t> from human development theories, McAdams and Zapata-</a:t>
            </a:r>
            <a:r>
              <a:rPr lang="en-US" baseline="0" dirty="0" err="1" smtClean="0"/>
              <a:t>Geitl</a:t>
            </a:r>
            <a:r>
              <a:rPr lang="en-US" baseline="0" dirty="0" smtClean="0"/>
              <a:t> identified three streams of identity: self as social actor, self as motivated agent, and self as autobiographical author.</a:t>
            </a:r>
          </a:p>
          <a:p>
            <a:endParaRPr lang="en-US" baseline="0" dirty="0" smtClean="0"/>
          </a:p>
          <a:p>
            <a:r>
              <a:rPr lang="en-US" baseline="0" dirty="0" smtClean="0"/>
              <a:t>Briefly – the actor stream of identity is the first to develop, usually fairly early in the childhood years. It is the most superficial, and the most immediately responsive to environment. It is focused on how we present ourselves in interaction with others. </a:t>
            </a:r>
          </a:p>
          <a:p>
            <a:endParaRPr lang="en-US" baseline="0" dirty="0" smtClean="0"/>
          </a:p>
          <a:p>
            <a:r>
              <a:rPr lang="en-US" baseline="0" dirty="0" smtClean="0"/>
              <a:t>The agent stream of identity is the next to develop, usually during early adolescence. It involves incorporating a future-orientation, decision-making and commitment to pathways. </a:t>
            </a:r>
          </a:p>
          <a:p>
            <a:endParaRPr lang="en-US" baseline="0" dirty="0" smtClean="0"/>
          </a:p>
          <a:p>
            <a:r>
              <a:rPr lang="en-US" baseline="0" dirty="0" smtClean="0"/>
              <a:t>The third stage of identity development is authorship and this usually begins during adolescence. It’s when we start to develop stories about our lives that provide a sense of continuity over time and across contexts. It involves the integration of past events as we perceive them with future potential selves so that our present actions both feel authentic and enable change. </a:t>
            </a:r>
          </a:p>
          <a:p>
            <a:endParaRPr lang="en-US" baseline="0" dirty="0" smtClean="0"/>
          </a:p>
          <a:p>
            <a:r>
              <a:rPr lang="en-US" baseline="0" dirty="0" smtClean="0"/>
              <a:t>For community college students, students who are attending college in the communities in which they reside and who are striving to use education as a vehicle for social mobility, this identity framework can serve as the foundation for supporting community college students in a way that fosters the type of development that leads to success not only in community college but in work and life long-term.</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5A6E58-45FB-AF41-BCA9-C00CA82EFB1F}" type="slidenum">
              <a:rPr lang="en-US" smtClean="0"/>
              <a:pPr/>
              <a:t>9</a:t>
            </a:fld>
            <a:endParaRPr lang="en-US"/>
          </a:p>
        </p:txBody>
      </p:sp>
    </p:spTree>
    <p:extLst>
      <p:ext uri="{BB962C8B-B14F-4D97-AF65-F5344CB8AC3E}">
        <p14:creationId xmlns:p14="http://schemas.microsoft.com/office/powerpoint/2010/main" val="3452457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Drawing</a:t>
            </a:r>
            <a:r>
              <a:rPr lang="en-US" baseline="0" dirty="0" smtClean="0"/>
              <a:t> from human development theories, McAdams and Zapata-</a:t>
            </a:r>
            <a:r>
              <a:rPr lang="en-US" baseline="0" dirty="0" err="1" smtClean="0"/>
              <a:t>Geitl</a:t>
            </a:r>
            <a:r>
              <a:rPr lang="en-US" baseline="0" dirty="0" smtClean="0"/>
              <a:t> identified three streams of identity: self as social actor, self as motivated agent, and self as autobiographical author.</a:t>
            </a:r>
          </a:p>
          <a:p>
            <a:endParaRPr lang="en-US" baseline="0" dirty="0" smtClean="0"/>
          </a:p>
          <a:p>
            <a:r>
              <a:rPr lang="en-US" baseline="0" dirty="0" smtClean="0"/>
              <a:t>Briefly – the actor stream of identity is the first to develop, usually fairly early in the childhood years. It is the most superficial, and the most immediately responsive to environment. It is focused on how we present ourselves in interaction with others. </a:t>
            </a:r>
          </a:p>
          <a:p>
            <a:endParaRPr lang="en-US" baseline="0" dirty="0" smtClean="0"/>
          </a:p>
          <a:p>
            <a:r>
              <a:rPr lang="en-US" baseline="0" dirty="0" smtClean="0"/>
              <a:t>The agent stream of identity is the next to develop, usually during early adolescence. It involves incorporating a future-orientation, decision-making and commitment to pathways. </a:t>
            </a:r>
          </a:p>
          <a:p>
            <a:endParaRPr lang="en-US" baseline="0" dirty="0" smtClean="0"/>
          </a:p>
          <a:p>
            <a:r>
              <a:rPr lang="en-US" baseline="0" dirty="0" smtClean="0"/>
              <a:t>The third stage of identity development is authorship and this usually begins during adolescence. It’s when we start to develop stories about our lives that provide a sense of continuity over time and across contexts. It involves the integration of past events as we perceive them with future potential selves so that our present actions both feel authentic and enable change. </a:t>
            </a:r>
          </a:p>
          <a:p>
            <a:endParaRPr lang="en-US" baseline="0" dirty="0" smtClean="0"/>
          </a:p>
          <a:p>
            <a:r>
              <a:rPr lang="en-US" baseline="0" dirty="0" smtClean="0"/>
              <a:t>For community college students, students who are attending college in the communities in which they reside and who are striving to use education as a vehicle for social mobility, this identity framework can serve as the foundation for supporting community college students in a way that fosters the type of development that leads to success not only in community college but in work and life long-term.</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5A6E58-45FB-AF41-BCA9-C00CA82EFB1F}" type="slidenum">
              <a:rPr lang="en-US" smtClean="0"/>
              <a:pPr/>
              <a:t>10</a:t>
            </a:fld>
            <a:endParaRPr lang="en-US"/>
          </a:p>
        </p:txBody>
      </p:sp>
    </p:spTree>
    <p:extLst>
      <p:ext uri="{BB962C8B-B14F-4D97-AF65-F5344CB8AC3E}">
        <p14:creationId xmlns:p14="http://schemas.microsoft.com/office/powerpoint/2010/main" val="132504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Drawing</a:t>
            </a:r>
            <a:r>
              <a:rPr lang="en-US" baseline="0" dirty="0" smtClean="0"/>
              <a:t> from human development theories, McAdams and Zapata-</a:t>
            </a:r>
            <a:r>
              <a:rPr lang="en-US" baseline="0" dirty="0" err="1" smtClean="0"/>
              <a:t>Geitl</a:t>
            </a:r>
            <a:r>
              <a:rPr lang="en-US" baseline="0" dirty="0" smtClean="0"/>
              <a:t> identified three streams of identity: self as social actor, self as motivated agent, and self as autobiographical author.</a:t>
            </a:r>
          </a:p>
          <a:p>
            <a:endParaRPr lang="en-US" baseline="0" dirty="0" smtClean="0"/>
          </a:p>
          <a:p>
            <a:r>
              <a:rPr lang="en-US" baseline="0" dirty="0" smtClean="0"/>
              <a:t>Briefly – the actor stream of identity is the first to develop, usually fairly early in the childhood years. It is the most superficial, and the most immediately responsive to environment. It is focused on how we present ourselves in interaction with others. </a:t>
            </a:r>
          </a:p>
          <a:p>
            <a:endParaRPr lang="en-US" baseline="0" dirty="0" smtClean="0"/>
          </a:p>
          <a:p>
            <a:r>
              <a:rPr lang="en-US" baseline="0" dirty="0" smtClean="0"/>
              <a:t>The agent stream of identity is the next to develop, usually during early adolescence. It involves incorporating a future-orientation, decision-making and commitment to pathways. </a:t>
            </a:r>
          </a:p>
          <a:p>
            <a:endParaRPr lang="en-US" baseline="0" dirty="0" smtClean="0"/>
          </a:p>
          <a:p>
            <a:r>
              <a:rPr lang="en-US" baseline="0" dirty="0" smtClean="0"/>
              <a:t>The third stage of identity development is authorship and this usually begins during adolescence. It’s when we start to develop stories about our lives that provide a sense of continuity over time and across contexts. It involves the integration of past events as we perceive them with future potential selves so that our present actions both feel authentic and enable change. </a:t>
            </a:r>
          </a:p>
          <a:p>
            <a:endParaRPr lang="en-US" baseline="0" dirty="0" smtClean="0"/>
          </a:p>
          <a:p>
            <a:r>
              <a:rPr lang="en-US" baseline="0" dirty="0" smtClean="0"/>
              <a:t>For community college students, students who are attending college in the communities in which they reside and who are striving to use education as a vehicle for social mobility, this identity framework can serve as the foundation for supporting community college students in a way that fosters the type of development that leads to success not only in community college but in work and life long-term.</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5A6E58-45FB-AF41-BCA9-C00CA82EFB1F}" type="slidenum">
              <a:rPr lang="en-US" smtClean="0"/>
              <a:pPr/>
              <a:t>11</a:t>
            </a:fld>
            <a:endParaRPr lang="en-US"/>
          </a:p>
        </p:txBody>
      </p:sp>
    </p:spTree>
    <p:extLst>
      <p:ext uri="{BB962C8B-B14F-4D97-AF65-F5344CB8AC3E}">
        <p14:creationId xmlns:p14="http://schemas.microsoft.com/office/powerpoint/2010/main" val="74857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CF9F0D-E2E8-9B4E-BC9A-4C2B7B08A3BF}" type="datetimeFigureOut">
              <a:rPr lang="en-US" smtClean="0"/>
              <a:pPr/>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952B8-033C-C947-AA82-BE805BC5CB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F9F0D-E2E8-9B4E-BC9A-4C2B7B08A3BF}" type="datetimeFigureOut">
              <a:rPr lang="en-US" smtClean="0"/>
              <a:pPr/>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952B8-033C-C947-AA82-BE805BC5CB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F9F0D-E2E8-9B4E-BC9A-4C2B7B08A3BF}" type="datetimeFigureOut">
              <a:rPr lang="en-US" smtClean="0"/>
              <a:pPr/>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952B8-033C-C947-AA82-BE805BC5CB7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TextBox 7"/>
          <p:cNvSpPr txBox="1"/>
          <p:nvPr userDrawn="1"/>
        </p:nvSpPr>
        <p:spPr>
          <a:xfrm>
            <a:off x="6324600" y="384601"/>
            <a:ext cx="2590800" cy="830997"/>
          </a:xfrm>
          <a:prstGeom prst="rect">
            <a:avLst/>
          </a:prstGeom>
          <a:noFill/>
        </p:spPr>
        <p:txBody>
          <a:bodyPr wrap="square" rtlCol="0">
            <a:spAutoFit/>
          </a:bodyPr>
          <a:lstStyle/>
          <a:p>
            <a:pPr algn="ctr" defTabSz="914400"/>
            <a:r>
              <a:rPr lang="en-US" sz="2400" b="1" dirty="0" smtClean="0">
                <a:solidFill>
                  <a:prstClr val="black"/>
                </a:solidFill>
              </a:rPr>
              <a:t>July 21, 2016</a:t>
            </a:r>
          </a:p>
          <a:p>
            <a:pPr algn="ctr" defTabSz="914400"/>
            <a:r>
              <a:rPr lang="en-US" sz="2400" b="1" dirty="0" smtClean="0">
                <a:solidFill>
                  <a:prstClr val="black"/>
                </a:solidFill>
              </a:rPr>
              <a:t>Tinley Park, Illinois</a:t>
            </a:r>
            <a:endParaRPr lang="en-US" sz="2400" b="1" dirty="0">
              <a:solidFill>
                <a:prstClr val="black"/>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152399"/>
            <a:ext cx="3524693" cy="1295399"/>
          </a:xfrm>
          <a:prstGeom prst="rect">
            <a:avLst/>
          </a:prstGeom>
        </p:spPr>
      </p:pic>
    </p:spTree>
    <p:extLst>
      <p:ext uri="{BB962C8B-B14F-4D97-AF65-F5344CB8AC3E}">
        <p14:creationId xmlns:p14="http://schemas.microsoft.com/office/powerpoint/2010/main" val="39120346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05266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DCD4E5D-EC23-4752-A973-E130CFAD7FE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0110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DCD4E5D-EC23-4752-A973-E130CFAD7FEB}"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7201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EDCD4E5D-EC23-4752-A973-E130CFAD7FEB}"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4028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DCD4E5D-EC23-4752-A973-E130CFAD7FEB}"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2090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CD4E5D-EC23-4752-A973-E130CFAD7FEB}"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9425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339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F9F0D-E2E8-9B4E-BC9A-4C2B7B08A3BF}" type="datetimeFigureOut">
              <a:rPr lang="en-US" smtClean="0"/>
              <a:pPr/>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952B8-033C-C947-AA82-BE805BC5CB7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7080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6514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366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CF9F0D-E2E8-9B4E-BC9A-4C2B7B08A3BF}" type="datetimeFigureOut">
              <a:rPr lang="en-US" smtClean="0"/>
              <a:pPr/>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952B8-033C-C947-AA82-BE805BC5CB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CF9F0D-E2E8-9B4E-BC9A-4C2B7B08A3BF}" type="datetimeFigureOut">
              <a:rPr lang="en-US" smtClean="0"/>
              <a:pPr/>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952B8-033C-C947-AA82-BE805BC5CB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CF9F0D-E2E8-9B4E-BC9A-4C2B7B08A3BF}" type="datetimeFigureOut">
              <a:rPr lang="en-US" smtClean="0"/>
              <a:pPr/>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C952B8-033C-C947-AA82-BE805BC5CB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CF9F0D-E2E8-9B4E-BC9A-4C2B7B08A3BF}" type="datetimeFigureOut">
              <a:rPr lang="en-US" smtClean="0"/>
              <a:pPr/>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952B8-033C-C947-AA82-BE805BC5CB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F9F0D-E2E8-9B4E-BC9A-4C2B7B08A3BF}" type="datetimeFigureOut">
              <a:rPr lang="en-US" smtClean="0"/>
              <a:pPr/>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952B8-033C-C947-AA82-BE805BC5CB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F9F0D-E2E8-9B4E-BC9A-4C2B7B08A3BF}" type="datetimeFigureOut">
              <a:rPr lang="en-US" smtClean="0"/>
              <a:pPr/>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952B8-033C-C947-AA82-BE805BC5CB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F9F0D-E2E8-9B4E-BC9A-4C2B7B08A3BF}" type="datetimeFigureOut">
              <a:rPr lang="en-US" smtClean="0"/>
              <a:pPr/>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952B8-033C-C947-AA82-BE805BC5CB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F9F0D-E2E8-9B4E-BC9A-4C2B7B08A3BF}" type="datetimeFigureOut">
              <a:rPr lang="en-US" smtClean="0"/>
              <a:pPr/>
              <a:t>8/5/2016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952B8-033C-C947-AA82-BE805BC5CB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DCD4E5D-EC23-4752-A973-E130CFAD7FEB}" type="slidenum">
              <a:rPr lang="en-US" smtClean="0">
                <a:solidFill>
                  <a:prstClr val="black">
                    <a:tint val="75000"/>
                  </a:prstClr>
                </a:solidFill>
              </a:rPr>
              <a:pPr defTabSz="914400"/>
              <a:t>‹#›</a:t>
            </a:fld>
            <a:endParaRPr lang="en-US">
              <a:solidFill>
                <a:prstClr val="black">
                  <a:tint val="75000"/>
                </a:prstClr>
              </a:solidFill>
            </a:endParaRPr>
          </a:p>
        </p:txBody>
      </p:sp>
      <p:pic>
        <p:nvPicPr>
          <p:cNvPr id="5" name="Picture 4"/>
          <p:cNvPicPr/>
          <p:nvPr userDrawn="1"/>
        </p:nvPicPr>
        <p:blipFill rotWithShape="1">
          <a:blip r:embed="rId13"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8378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dmcconnell@onemilliondegrees.org" TargetMode="External"/><Relationship Id="rId2" Type="http://schemas.openxmlformats.org/officeDocument/2006/relationships/hyperlink" Target="mailto:jiffy@u.northwestern.edu"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8153400" cy="1470025"/>
          </a:xfrm>
        </p:spPr>
        <p:txBody>
          <a:bodyPr>
            <a:noAutofit/>
          </a:bodyPr>
          <a:lstStyle/>
          <a:p>
            <a:r>
              <a:rPr lang="en-US" sz="3600" dirty="0"/>
              <a:t>Transitioning through Community College: </a:t>
            </a:r>
            <a:br>
              <a:rPr lang="en-US" sz="3600" dirty="0"/>
            </a:br>
            <a:r>
              <a:rPr lang="en-US" sz="3600" dirty="0"/>
              <a:t>A Model for Supporting Student Success</a:t>
            </a:r>
          </a:p>
        </p:txBody>
      </p:sp>
      <p:sp>
        <p:nvSpPr>
          <p:cNvPr id="3" name="Subtitle 2"/>
          <p:cNvSpPr>
            <a:spLocks noGrp="1"/>
          </p:cNvSpPr>
          <p:nvPr>
            <p:ph type="subTitle" idx="1"/>
          </p:nvPr>
        </p:nvSpPr>
        <p:spPr>
          <a:xfrm>
            <a:off x="1181100" y="4572000"/>
            <a:ext cx="7162800" cy="1752600"/>
          </a:xfrm>
        </p:spPr>
        <p:txBody>
          <a:bodyPr>
            <a:normAutofit/>
          </a:bodyPr>
          <a:lstStyle/>
          <a:p>
            <a:r>
              <a:rPr lang="en-US" dirty="0"/>
              <a:t>Jiffy Lansing, Northwestern University</a:t>
            </a:r>
          </a:p>
          <a:p>
            <a:r>
              <a:rPr lang="en-US" dirty="0"/>
              <a:t>Danielle McConnell, One Million Degrees</a:t>
            </a:r>
          </a:p>
          <a:p>
            <a:endParaRPr lang="en-US" dirty="0"/>
          </a:p>
        </p:txBody>
      </p:sp>
    </p:spTree>
    <p:extLst>
      <p:ext uri="{BB962C8B-B14F-4D97-AF65-F5344CB8AC3E}">
        <p14:creationId xmlns:p14="http://schemas.microsoft.com/office/powerpoint/2010/main" val="35621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401733"/>
            <a:ext cx="9144000" cy="523220"/>
          </a:xfrm>
          <a:prstGeom prst="rect">
            <a:avLst/>
          </a:prstGeom>
          <a:solidFill>
            <a:schemeClr val="bg1"/>
          </a:solidFill>
          <a:ln w="9525">
            <a:noFill/>
            <a:miter lim="800000"/>
            <a:headEnd/>
            <a:tailEnd/>
          </a:ln>
        </p:spPr>
        <p:txBody>
          <a:bodyPr>
            <a:spAutoFit/>
          </a:bodyPr>
          <a:lstStyle/>
          <a:p>
            <a:pPr algn="l"/>
            <a:r>
              <a:rPr lang="en-US" sz="1400" dirty="0">
                <a:latin typeface="Calibri" pitchFamily="34" charset="0"/>
              </a:rPr>
              <a:t>* Inspired by and adapted from McAdam’s &amp; Zapata-Geitl’s “Three Strands of Identity Development Across the Human Life Course: Reading Erikson in Full.” 2013 in K.C. McLean &amp; M. Syed (Eds), The Oxford Handbook of Identity Development</a:t>
            </a:r>
          </a:p>
        </p:txBody>
      </p:sp>
      <p:sp>
        <p:nvSpPr>
          <p:cNvPr id="5" name="Title 1"/>
          <p:cNvSpPr txBox="1">
            <a:spLocks/>
          </p:cNvSpPr>
          <p:nvPr/>
        </p:nvSpPr>
        <p:spPr>
          <a:xfrm>
            <a:off x="457200" y="264947"/>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Implementing Identity Framework </a:t>
            </a:r>
            <a:br>
              <a:rPr lang="en-US" dirty="0" smtClean="0"/>
            </a:br>
            <a:r>
              <a:rPr lang="en-US" dirty="0" smtClean="0"/>
              <a:t>in One Million Degrees</a:t>
            </a:r>
          </a:p>
        </p:txBody>
      </p:sp>
      <p:graphicFrame>
        <p:nvGraphicFramePr>
          <p:cNvPr id="7" name="Diagram 6"/>
          <p:cNvGraphicFramePr/>
          <p:nvPr>
            <p:extLst>
              <p:ext uri="{D42A27DB-BD31-4B8C-83A1-F6EECF244321}">
                <p14:modId xmlns:p14="http://schemas.microsoft.com/office/powerpoint/2010/main" val="28452739"/>
              </p:ext>
            </p:extLst>
          </p:nvPr>
        </p:nvGraphicFramePr>
        <p:xfrm>
          <a:off x="1371600" y="1834535"/>
          <a:ext cx="6400800" cy="4140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235064" y="1834535"/>
            <a:ext cx="2451736" cy="2308324"/>
          </a:xfrm>
          <a:prstGeom prst="rect">
            <a:avLst/>
          </a:prstGeom>
          <a:noFill/>
          <a:ln>
            <a:solidFill>
              <a:srgbClr val="00B0F0"/>
            </a:solidFill>
          </a:ln>
        </p:spPr>
        <p:txBody>
          <a:bodyPr wrap="square" rtlCol="0">
            <a:spAutoFit/>
          </a:bodyPr>
          <a:lstStyle/>
          <a:p>
            <a:pPr algn="ctr"/>
            <a:r>
              <a:rPr lang="en-US" sz="1600" b="1" dirty="0" smtClean="0"/>
              <a:t>ROLES</a:t>
            </a:r>
          </a:p>
          <a:p>
            <a:pPr marL="285750" indent="-285750">
              <a:buFont typeface="Arial" panose="020B0604020202020204" pitchFamily="34" charset="0"/>
              <a:buChar char="•"/>
            </a:pPr>
            <a:r>
              <a:rPr lang="en-US" sz="1600" dirty="0" smtClean="0"/>
              <a:t>Program Coordinator</a:t>
            </a:r>
          </a:p>
          <a:p>
            <a:pPr marL="285750" indent="-285750">
              <a:buFont typeface="Arial" panose="020B0604020202020204" pitchFamily="34" charset="0"/>
              <a:buChar char="•"/>
            </a:pPr>
            <a:r>
              <a:rPr lang="en-US" sz="1600" dirty="0" smtClean="0"/>
              <a:t>Coach</a:t>
            </a:r>
          </a:p>
          <a:p>
            <a:pPr marL="285750" indent="-285750">
              <a:buFont typeface="Arial" panose="020B0604020202020204" pitchFamily="34" charset="0"/>
              <a:buChar char="•"/>
            </a:pPr>
            <a:r>
              <a:rPr lang="en-US" sz="1600" dirty="0" smtClean="0"/>
              <a:t>OMD Scholar Community</a:t>
            </a:r>
          </a:p>
          <a:p>
            <a:pPr marL="285750" indent="-285750">
              <a:buFont typeface="Arial" panose="020B0604020202020204" pitchFamily="34" charset="0"/>
              <a:buChar char="•"/>
            </a:pPr>
            <a:r>
              <a:rPr lang="en-US" sz="1600" dirty="0" smtClean="0"/>
              <a:t>Volunteers from the professional community</a:t>
            </a:r>
          </a:p>
          <a:p>
            <a:pPr marL="285750" indent="-285750">
              <a:buFont typeface="Arial" panose="020B0604020202020204" pitchFamily="34" charset="0"/>
              <a:buChar char="•"/>
            </a:pPr>
            <a:r>
              <a:rPr lang="en-US" sz="1600" dirty="0" smtClean="0"/>
              <a:t>Tutors</a:t>
            </a:r>
            <a:endParaRPr lang="en-US" sz="1600" dirty="0"/>
          </a:p>
        </p:txBody>
      </p:sp>
    </p:spTree>
    <p:extLst>
      <p:ext uri="{BB962C8B-B14F-4D97-AF65-F5344CB8AC3E}">
        <p14:creationId xmlns:p14="http://schemas.microsoft.com/office/powerpoint/2010/main" val="528623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401733"/>
            <a:ext cx="9144000" cy="523220"/>
          </a:xfrm>
          <a:prstGeom prst="rect">
            <a:avLst/>
          </a:prstGeom>
          <a:solidFill>
            <a:schemeClr val="bg1"/>
          </a:solidFill>
          <a:ln w="9525">
            <a:noFill/>
            <a:miter lim="800000"/>
            <a:headEnd/>
            <a:tailEnd/>
          </a:ln>
        </p:spPr>
        <p:txBody>
          <a:bodyPr>
            <a:spAutoFit/>
          </a:bodyPr>
          <a:lstStyle/>
          <a:p>
            <a:pPr algn="l"/>
            <a:r>
              <a:rPr lang="en-US" sz="1400" dirty="0">
                <a:latin typeface="Calibri" pitchFamily="34" charset="0"/>
              </a:rPr>
              <a:t>* Inspired by and adapted from McAdam’s &amp; Zapata-Geitl’s “Three Strands of Identity Development Across the Human Life Course: Reading Erikson in Full.” 2013 in K.C. McLean &amp; M. Syed (Eds), The Oxford Handbook of Identity Development</a:t>
            </a:r>
          </a:p>
        </p:txBody>
      </p:sp>
      <p:sp>
        <p:nvSpPr>
          <p:cNvPr id="5" name="Title 1"/>
          <p:cNvSpPr txBox="1">
            <a:spLocks/>
          </p:cNvSpPr>
          <p:nvPr/>
        </p:nvSpPr>
        <p:spPr>
          <a:xfrm>
            <a:off x="457200" y="264947"/>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Implementing Identity Framework </a:t>
            </a:r>
            <a:br>
              <a:rPr lang="en-US" dirty="0" smtClean="0"/>
            </a:br>
            <a:r>
              <a:rPr lang="en-US" dirty="0" smtClean="0"/>
              <a:t>in One Million Degrees</a:t>
            </a:r>
            <a:endParaRPr lang="en-US" dirty="0"/>
          </a:p>
        </p:txBody>
      </p:sp>
      <p:graphicFrame>
        <p:nvGraphicFramePr>
          <p:cNvPr id="7" name="Diagram 6"/>
          <p:cNvGraphicFramePr/>
          <p:nvPr>
            <p:extLst>
              <p:ext uri="{D42A27DB-BD31-4B8C-83A1-F6EECF244321}">
                <p14:modId xmlns:p14="http://schemas.microsoft.com/office/powerpoint/2010/main" val="2899440965"/>
              </p:ext>
            </p:extLst>
          </p:nvPr>
        </p:nvGraphicFramePr>
        <p:xfrm>
          <a:off x="1371600" y="1834535"/>
          <a:ext cx="6400800" cy="4140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57200" y="1834722"/>
            <a:ext cx="2265453" cy="4524315"/>
          </a:xfrm>
          <a:prstGeom prst="rect">
            <a:avLst/>
          </a:prstGeom>
          <a:noFill/>
          <a:ln>
            <a:solidFill>
              <a:srgbClr val="00B050"/>
            </a:solidFill>
          </a:ln>
        </p:spPr>
        <p:txBody>
          <a:bodyPr wrap="square" rtlCol="0">
            <a:spAutoFit/>
          </a:bodyPr>
          <a:lstStyle/>
          <a:p>
            <a:pPr algn="ctr"/>
            <a:r>
              <a:rPr lang="en-US" sz="1600" b="1" dirty="0" smtClean="0"/>
              <a:t>PROCESSES</a:t>
            </a:r>
          </a:p>
          <a:p>
            <a:pPr marL="285750" indent="-285750">
              <a:buFont typeface="Arial" panose="020B0604020202020204" pitchFamily="34" charset="0"/>
              <a:buChar char="•"/>
            </a:pPr>
            <a:r>
              <a:rPr lang="en-US" sz="1600" dirty="0" smtClean="0"/>
              <a:t>Support for career exploration</a:t>
            </a:r>
          </a:p>
          <a:p>
            <a:pPr marL="285750" indent="-285750">
              <a:buFont typeface="Arial" panose="020B0604020202020204" pitchFamily="34" charset="0"/>
              <a:buChar char="•"/>
            </a:pPr>
            <a:r>
              <a:rPr lang="en-US" sz="1600" dirty="0" smtClean="0"/>
              <a:t>Information about educational pathways</a:t>
            </a:r>
          </a:p>
          <a:p>
            <a:pPr marL="285750" indent="-285750">
              <a:buFont typeface="Arial" panose="020B0604020202020204" pitchFamily="34" charset="0"/>
              <a:buChar char="•"/>
            </a:pPr>
            <a:r>
              <a:rPr lang="en-US" sz="1600" dirty="0" smtClean="0"/>
              <a:t>Develop five-year plans</a:t>
            </a:r>
          </a:p>
          <a:p>
            <a:pPr marL="285750" indent="-285750">
              <a:buFont typeface="Arial" panose="020B0604020202020204" pitchFamily="34" charset="0"/>
              <a:buChar char="•"/>
            </a:pPr>
            <a:r>
              <a:rPr lang="en-US" sz="1600" dirty="0" smtClean="0"/>
              <a:t>Develop SMART Goals</a:t>
            </a:r>
          </a:p>
          <a:p>
            <a:pPr marL="285750" indent="-285750">
              <a:buFont typeface="Arial" panose="020B0604020202020204" pitchFamily="34" charset="0"/>
              <a:buChar char="•"/>
            </a:pPr>
            <a:r>
              <a:rPr lang="en-US" sz="1600" dirty="0" smtClean="0"/>
              <a:t>Self-evaluation and development of action steps using standardized rubric</a:t>
            </a:r>
          </a:p>
          <a:p>
            <a:pPr marL="285750" indent="-285750">
              <a:buFont typeface="Arial" panose="020B0604020202020204" pitchFamily="34" charset="0"/>
              <a:buChar char="•"/>
            </a:pPr>
            <a:r>
              <a:rPr lang="en-US" sz="1600" dirty="0" smtClean="0"/>
              <a:t>Participate in discussions about barriers and strategies for navigating</a:t>
            </a:r>
            <a:endParaRPr lang="en-US" sz="1600" dirty="0"/>
          </a:p>
        </p:txBody>
      </p:sp>
    </p:spTree>
    <p:extLst>
      <p:ext uri="{BB962C8B-B14F-4D97-AF65-F5344CB8AC3E}">
        <p14:creationId xmlns:p14="http://schemas.microsoft.com/office/powerpoint/2010/main" val="3669194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401733"/>
            <a:ext cx="9144000" cy="523220"/>
          </a:xfrm>
          <a:prstGeom prst="rect">
            <a:avLst/>
          </a:prstGeom>
          <a:solidFill>
            <a:schemeClr val="bg1"/>
          </a:solidFill>
          <a:ln w="9525">
            <a:noFill/>
            <a:miter lim="800000"/>
            <a:headEnd/>
            <a:tailEnd/>
          </a:ln>
        </p:spPr>
        <p:txBody>
          <a:bodyPr>
            <a:spAutoFit/>
          </a:bodyPr>
          <a:lstStyle/>
          <a:p>
            <a:pPr algn="l"/>
            <a:r>
              <a:rPr lang="en-US" sz="1400" dirty="0">
                <a:latin typeface="Calibri" pitchFamily="34" charset="0"/>
              </a:rPr>
              <a:t>* Inspired by and adapted from McAdam’s &amp; Zapata-Geitl’s “Three Strands of Identity Development Across the Human Life Course: Reading Erikson in Full.” 2013 in K.C. McLean &amp; M. Syed (Eds), The Oxford Handbook of Identity Development</a:t>
            </a:r>
          </a:p>
        </p:txBody>
      </p:sp>
      <p:sp>
        <p:nvSpPr>
          <p:cNvPr id="5" name="Title 1"/>
          <p:cNvSpPr txBox="1">
            <a:spLocks/>
          </p:cNvSpPr>
          <p:nvPr/>
        </p:nvSpPr>
        <p:spPr>
          <a:xfrm>
            <a:off x="457200" y="264947"/>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Implementing Identity Framework </a:t>
            </a:r>
            <a:br>
              <a:rPr lang="en-US" dirty="0" smtClean="0"/>
            </a:br>
            <a:r>
              <a:rPr lang="en-US" dirty="0" smtClean="0"/>
              <a:t>in One Million Degrees</a:t>
            </a:r>
            <a:endParaRPr lang="en-US" dirty="0"/>
          </a:p>
        </p:txBody>
      </p:sp>
      <p:graphicFrame>
        <p:nvGraphicFramePr>
          <p:cNvPr id="7" name="Diagram 6"/>
          <p:cNvGraphicFramePr/>
          <p:nvPr>
            <p:extLst>
              <p:ext uri="{D42A27DB-BD31-4B8C-83A1-F6EECF244321}">
                <p14:modId xmlns:p14="http://schemas.microsoft.com/office/powerpoint/2010/main" val="2899440965"/>
              </p:ext>
            </p:extLst>
          </p:nvPr>
        </p:nvGraphicFramePr>
        <p:xfrm>
          <a:off x="1371600" y="1834535"/>
          <a:ext cx="6400800" cy="4140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421347" y="1805096"/>
            <a:ext cx="2265453" cy="2800767"/>
          </a:xfrm>
          <a:prstGeom prst="rect">
            <a:avLst/>
          </a:prstGeom>
          <a:noFill/>
          <a:ln>
            <a:solidFill>
              <a:srgbClr val="00B050"/>
            </a:solidFill>
          </a:ln>
        </p:spPr>
        <p:txBody>
          <a:bodyPr wrap="square" rtlCol="0">
            <a:spAutoFit/>
          </a:bodyPr>
          <a:lstStyle/>
          <a:p>
            <a:pPr algn="ctr"/>
            <a:r>
              <a:rPr lang="en-US" sz="1600" b="1" dirty="0" smtClean="0"/>
              <a:t>ROLES</a:t>
            </a:r>
          </a:p>
          <a:p>
            <a:pPr marL="285750" indent="-285750">
              <a:buFont typeface="Arial" panose="020B0604020202020204" pitchFamily="34" charset="0"/>
              <a:buChar char="•"/>
            </a:pPr>
            <a:r>
              <a:rPr lang="en-US" sz="1600" dirty="0" smtClean="0"/>
              <a:t>Program Coordinator</a:t>
            </a:r>
          </a:p>
          <a:p>
            <a:pPr marL="285750" indent="-285750">
              <a:buFont typeface="Arial" panose="020B0604020202020204" pitchFamily="34" charset="0"/>
              <a:buChar char="•"/>
            </a:pPr>
            <a:r>
              <a:rPr lang="en-US" sz="1600" dirty="0" smtClean="0"/>
              <a:t>Coach</a:t>
            </a:r>
          </a:p>
          <a:p>
            <a:pPr marL="285750" indent="-285750">
              <a:buFont typeface="Arial" panose="020B0604020202020204" pitchFamily="34" charset="0"/>
              <a:buChar char="•"/>
            </a:pPr>
            <a:r>
              <a:rPr lang="en-US" sz="1600" dirty="0" smtClean="0"/>
              <a:t>OMD Scholar Community</a:t>
            </a:r>
          </a:p>
          <a:p>
            <a:pPr marL="285750" indent="-285750">
              <a:buFont typeface="Arial" panose="020B0604020202020204" pitchFamily="34" charset="0"/>
              <a:buChar char="•"/>
            </a:pPr>
            <a:r>
              <a:rPr lang="en-US" sz="1600" dirty="0" smtClean="0"/>
              <a:t>Tutors</a:t>
            </a:r>
          </a:p>
          <a:p>
            <a:pPr marL="285750" indent="-285750">
              <a:buFont typeface="Arial" panose="020B0604020202020204" pitchFamily="34" charset="0"/>
              <a:buChar char="•"/>
            </a:pPr>
            <a:r>
              <a:rPr lang="en-US" sz="1600" dirty="0" smtClean="0"/>
              <a:t>College Advisor</a:t>
            </a:r>
          </a:p>
          <a:p>
            <a:pPr marL="285750" indent="-285750">
              <a:buFont typeface="Arial" panose="020B0604020202020204" pitchFamily="34" charset="0"/>
              <a:buChar char="•"/>
            </a:pPr>
            <a:r>
              <a:rPr lang="en-US" sz="1600" dirty="0" smtClean="0"/>
              <a:t>College Career Center</a:t>
            </a:r>
          </a:p>
          <a:p>
            <a:pPr marL="285750" indent="-285750">
              <a:buFont typeface="Arial" panose="020B0604020202020204" pitchFamily="34" charset="0"/>
              <a:buChar char="•"/>
            </a:pPr>
            <a:r>
              <a:rPr lang="en-US" sz="1600" dirty="0" smtClean="0"/>
              <a:t>College Support Services</a:t>
            </a:r>
            <a:endParaRPr lang="en-US" sz="1600" dirty="0"/>
          </a:p>
        </p:txBody>
      </p:sp>
    </p:spTree>
    <p:extLst>
      <p:ext uri="{BB962C8B-B14F-4D97-AF65-F5344CB8AC3E}">
        <p14:creationId xmlns:p14="http://schemas.microsoft.com/office/powerpoint/2010/main" val="929101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401733"/>
            <a:ext cx="9144000" cy="523220"/>
          </a:xfrm>
          <a:prstGeom prst="rect">
            <a:avLst/>
          </a:prstGeom>
          <a:solidFill>
            <a:schemeClr val="bg1"/>
          </a:solidFill>
          <a:ln w="9525">
            <a:noFill/>
            <a:miter lim="800000"/>
            <a:headEnd/>
            <a:tailEnd/>
          </a:ln>
        </p:spPr>
        <p:txBody>
          <a:bodyPr>
            <a:spAutoFit/>
          </a:bodyPr>
          <a:lstStyle/>
          <a:p>
            <a:pPr algn="l"/>
            <a:r>
              <a:rPr lang="en-US" sz="1400" dirty="0">
                <a:latin typeface="Calibri" pitchFamily="34" charset="0"/>
              </a:rPr>
              <a:t>* Inspired by and adapted from McAdam’s &amp; Zapata-Geitl’s “Three Strands of Identity Development Across the Human Life Course: Reading Erikson in Full.” 2013 in K.C. McLean &amp; M. Syed (Eds), The Oxford Handbook of Identity Development</a:t>
            </a:r>
          </a:p>
        </p:txBody>
      </p:sp>
      <p:sp>
        <p:nvSpPr>
          <p:cNvPr id="5" name="Title 1"/>
          <p:cNvSpPr txBox="1">
            <a:spLocks/>
          </p:cNvSpPr>
          <p:nvPr/>
        </p:nvSpPr>
        <p:spPr>
          <a:xfrm>
            <a:off x="457200" y="264947"/>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Implementing Identity Framework </a:t>
            </a:r>
            <a:br>
              <a:rPr lang="en-US" dirty="0" smtClean="0"/>
            </a:br>
            <a:r>
              <a:rPr lang="en-US" dirty="0" smtClean="0"/>
              <a:t>in One Million Degrees</a:t>
            </a:r>
            <a:endParaRPr lang="en-US" dirty="0"/>
          </a:p>
        </p:txBody>
      </p:sp>
      <p:graphicFrame>
        <p:nvGraphicFramePr>
          <p:cNvPr id="7" name="Diagram 6"/>
          <p:cNvGraphicFramePr/>
          <p:nvPr>
            <p:extLst>
              <p:ext uri="{D42A27DB-BD31-4B8C-83A1-F6EECF244321}">
                <p14:modId xmlns:p14="http://schemas.microsoft.com/office/powerpoint/2010/main" val="4002367216"/>
              </p:ext>
            </p:extLst>
          </p:nvPr>
        </p:nvGraphicFramePr>
        <p:xfrm>
          <a:off x="1371600" y="1834535"/>
          <a:ext cx="6400800" cy="4140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538323" y="1834535"/>
            <a:ext cx="2152650" cy="3539430"/>
          </a:xfrm>
          <a:prstGeom prst="rect">
            <a:avLst/>
          </a:prstGeom>
          <a:noFill/>
          <a:ln>
            <a:solidFill>
              <a:srgbClr val="FF0000"/>
            </a:solidFill>
          </a:ln>
        </p:spPr>
        <p:txBody>
          <a:bodyPr wrap="square" rtlCol="0">
            <a:spAutoFit/>
          </a:bodyPr>
          <a:lstStyle/>
          <a:p>
            <a:pPr algn="ctr"/>
            <a:r>
              <a:rPr lang="en-US" sz="1600" b="1" dirty="0" smtClean="0"/>
              <a:t>PROCESSES</a:t>
            </a:r>
          </a:p>
          <a:p>
            <a:pPr marL="285750" indent="-285750">
              <a:buFont typeface="Arial" panose="020B0604020202020204" pitchFamily="34" charset="0"/>
              <a:buChar char="•"/>
            </a:pPr>
            <a:r>
              <a:rPr lang="en-US" sz="1600" dirty="0" smtClean="0"/>
              <a:t>Processing of life circumstances, motivations, and purpose for goals</a:t>
            </a:r>
          </a:p>
          <a:p>
            <a:pPr marL="285750" indent="-285750">
              <a:buFont typeface="Arial" panose="020B0604020202020204" pitchFamily="34" charset="0"/>
              <a:buChar char="•"/>
            </a:pPr>
            <a:r>
              <a:rPr lang="en-US" sz="1600" dirty="0" smtClean="0"/>
              <a:t>Continuous reflection as part of workshops</a:t>
            </a:r>
          </a:p>
          <a:p>
            <a:pPr marL="285750" indent="-285750">
              <a:buFont typeface="Arial" panose="020B0604020202020204" pitchFamily="34" charset="0"/>
              <a:buChar char="•"/>
            </a:pPr>
            <a:r>
              <a:rPr lang="en-US" sz="1600" dirty="0" smtClean="0"/>
              <a:t>Journaling and writing minute papers</a:t>
            </a:r>
          </a:p>
          <a:p>
            <a:pPr marL="285750" indent="-285750">
              <a:buFont typeface="Arial" panose="020B0604020202020204" pitchFamily="34" charset="0"/>
              <a:buChar char="•"/>
            </a:pPr>
            <a:r>
              <a:rPr lang="en-US" sz="1600" dirty="0" smtClean="0"/>
              <a:t>Sharing personal stories and good news at workshops</a:t>
            </a:r>
            <a:endParaRPr lang="en-US" sz="1600" dirty="0"/>
          </a:p>
        </p:txBody>
      </p:sp>
    </p:spTree>
    <p:extLst>
      <p:ext uri="{BB962C8B-B14F-4D97-AF65-F5344CB8AC3E}">
        <p14:creationId xmlns:p14="http://schemas.microsoft.com/office/powerpoint/2010/main" val="3916271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401733"/>
            <a:ext cx="9144000" cy="523220"/>
          </a:xfrm>
          <a:prstGeom prst="rect">
            <a:avLst/>
          </a:prstGeom>
          <a:solidFill>
            <a:schemeClr val="bg1"/>
          </a:solidFill>
          <a:ln w="9525">
            <a:noFill/>
            <a:miter lim="800000"/>
            <a:headEnd/>
            <a:tailEnd/>
          </a:ln>
        </p:spPr>
        <p:txBody>
          <a:bodyPr>
            <a:spAutoFit/>
          </a:bodyPr>
          <a:lstStyle/>
          <a:p>
            <a:pPr algn="l"/>
            <a:r>
              <a:rPr lang="en-US" sz="1400" dirty="0">
                <a:latin typeface="Calibri" pitchFamily="34" charset="0"/>
              </a:rPr>
              <a:t>* Inspired by and adapted from McAdam’s &amp; Zapata-Geitl’s “Three Strands of Identity Development Across the Human Life Course: Reading Erikson in Full.” 2013 in K.C. McLean &amp; M. Syed (Eds), The Oxford Handbook of Identity Development</a:t>
            </a:r>
          </a:p>
        </p:txBody>
      </p:sp>
      <p:sp>
        <p:nvSpPr>
          <p:cNvPr id="5" name="Title 1"/>
          <p:cNvSpPr txBox="1">
            <a:spLocks/>
          </p:cNvSpPr>
          <p:nvPr/>
        </p:nvSpPr>
        <p:spPr>
          <a:xfrm>
            <a:off x="457200" y="264947"/>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Implementing Identity Framework </a:t>
            </a:r>
            <a:br>
              <a:rPr lang="en-US" dirty="0" smtClean="0"/>
            </a:br>
            <a:r>
              <a:rPr lang="en-US" dirty="0" smtClean="0"/>
              <a:t>in One Million Degrees</a:t>
            </a:r>
            <a:endParaRPr lang="en-US" dirty="0"/>
          </a:p>
        </p:txBody>
      </p:sp>
      <p:graphicFrame>
        <p:nvGraphicFramePr>
          <p:cNvPr id="7" name="Diagram 6"/>
          <p:cNvGraphicFramePr/>
          <p:nvPr>
            <p:extLst>
              <p:ext uri="{D42A27DB-BD31-4B8C-83A1-F6EECF244321}">
                <p14:modId xmlns:p14="http://schemas.microsoft.com/office/powerpoint/2010/main" val="4002367216"/>
              </p:ext>
            </p:extLst>
          </p:nvPr>
        </p:nvGraphicFramePr>
        <p:xfrm>
          <a:off x="1371600" y="1834535"/>
          <a:ext cx="6400800" cy="4140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6534150" y="1834535"/>
            <a:ext cx="2152650" cy="2062103"/>
          </a:xfrm>
          <a:prstGeom prst="rect">
            <a:avLst/>
          </a:prstGeom>
          <a:noFill/>
          <a:ln>
            <a:solidFill>
              <a:srgbClr val="FF0000"/>
            </a:solidFill>
          </a:ln>
        </p:spPr>
        <p:txBody>
          <a:bodyPr wrap="square" rtlCol="0">
            <a:spAutoFit/>
          </a:bodyPr>
          <a:lstStyle/>
          <a:p>
            <a:pPr algn="ctr"/>
            <a:r>
              <a:rPr lang="en-US" sz="1600" b="1" dirty="0" smtClean="0"/>
              <a:t>ROLES</a:t>
            </a:r>
          </a:p>
          <a:p>
            <a:pPr marL="285750" indent="-285750">
              <a:buFont typeface="Arial" panose="020B0604020202020204" pitchFamily="34" charset="0"/>
              <a:buChar char="•"/>
            </a:pPr>
            <a:r>
              <a:rPr lang="en-US" sz="1600" dirty="0" smtClean="0"/>
              <a:t>Coach</a:t>
            </a:r>
          </a:p>
          <a:p>
            <a:pPr marL="285750" indent="-285750">
              <a:buFont typeface="Arial" panose="020B0604020202020204" pitchFamily="34" charset="0"/>
              <a:buChar char="•"/>
            </a:pPr>
            <a:r>
              <a:rPr lang="en-US" sz="1600" dirty="0" smtClean="0"/>
              <a:t>Program Coordinator</a:t>
            </a:r>
          </a:p>
          <a:p>
            <a:pPr marL="285750" indent="-285750">
              <a:buFont typeface="Arial" panose="020B0604020202020204" pitchFamily="34" charset="0"/>
              <a:buChar char="•"/>
            </a:pPr>
            <a:r>
              <a:rPr lang="en-US" sz="1600" dirty="0" smtClean="0"/>
              <a:t>OMD Scholar Community</a:t>
            </a:r>
          </a:p>
          <a:p>
            <a:pPr marL="285750" indent="-285750">
              <a:buFont typeface="Arial" panose="020B0604020202020204" pitchFamily="34" charset="0"/>
              <a:buChar char="•"/>
            </a:pPr>
            <a:r>
              <a:rPr lang="en-US" sz="1600" dirty="0" smtClean="0"/>
              <a:t>Scholar family and supportive network</a:t>
            </a:r>
            <a:endParaRPr lang="en-US" sz="1600" dirty="0"/>
          </a:p>
        </p:txBody>
      </p:sp>
    </p:spTree>
    <p:extLst>
      <p:ext uri="{BB962C8B-B14F-4D97-AF65-F5344CB8AC3E}">
        <p14:creationId xmlns:p14="http://schemas.microsoft.com/office/powerpoint/2010/main" val="2951742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&amp; Comments</a:t>
            </a:r>
            <a:endParaRPr lang="en-US" dirty="0"/>
          </a:p>
        </p:txBody>
      </p:sp>
      <p:sp>
        <p:nvSpPr>
          <p:cNvPr id="3" name="Subtitle 2"/>
          <p:cNvSpPr>
            <a:spLocks noGrp="1"/>
          </p:cNvSpPr>
          <p:nvPr>
            <p:ph type="subTitle" idx="1"/>
          </p:nvPr>
        </p:nvSpPr>
        <p:spPr/>
        <p:txBody>
          <a:bodyPr/>
          <a:lstStyle/>
          <a:p>
            <a:r>
              <a:rPr lang="en-US" dirty="0" smtClean="0">
                <a:hlinkClick r:id="rId2"/>
              </a:rPr>
              <a:t>jiffy@u.northwestern.edu</a:t>
            </a:r>
            <a:endParaRPr lang="en-US" dirty="0" smtClean="0"/>
          </a:p>
          <a:p>
            <a:r>
              <a:rPr lang="en-US" dirty="0" smtClean="0">
                <a:hlinkClick r:id="rId3"/>
              </a:rPr>
              <a:t>dmcconnell@onemilliondegrees.org</a:t>
            </a:r>
            <a:endParaRPr lang="en-US" dirty="0" smtClean="0"/>
          </a:p>
          <a:p>
            <a:endParaRPr lang="en-US" dirty="0"/>
          </a:p>
        </p:txBody>
      </p:sp>
    </p:spTree>
    <p:extLst>
      <p:ext uri="{BB962C8B-B14F-4D97-AF65-F5344CB8AC3E}">
        <p14:creationId xmlns:p14="http://schemas.microsoft.com/office/powerpoint/2010/main" val="4047329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Additional Slides on OMD</a:t>
            </a:r>
            <a:endParaRPr lang="en-US" dirty="0"/>
          </a:p>
        </p:txBody>
      </p:sp>
      <p:sp>
        <p:nvSpPr>
          <p:cNvPr id="3" name="Content Placeholder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92162"/>
          </a:xfrm>
        </p:spPr>
        <p:txBody>
          <a:bodyPr>
            <a:normAutofit/>
          </a:bodyPr>
          <a:lstStyle/>
          <a:p>
            <a:r>
              <a:rPr lang="en-US" sz="3200" dirty="0" smtClean="0">
                <a:latin typeface="Calibri" pitchFamily="34" charset="0"/>
              </a:rPr>
              <a:t>OMD Program Coordinator</a:t>
            </a:r>
            <a:endParaRPr lang="en-US" sz="3200" dirty="0">
              <a:latin typeface="Calibri" pitchFamily="34" charset="0"/>
            </a:endParaRPr>
          </a:p>
        </p:txBody>
      </p:sp>
      <p:sp>
        <p:nvSpPr>
          <p:cNvPr id="11" name="Slide Number Placeholder 10"/>
          <p:cNvSpPr>
            <a:spLocks noGrp="1"/>
          </p:cNvSpPr>
          <p:nvPr>
            <p:ph type="sldNum" sz="quarter" idx="12"/>
          </p:nvPr>
        </p:nvSpPr>
        <p:spPr>
          <a:xfrm>
            <a:off x="6781800" y="6324600"/>
            <a:ext cx="2133600" cy="365125"/>
          </a:xfrm>
        </p:spPr>
        <p:txBody>
          <a:bodyPr/>
          <a:lstStyle/>
          <a:p>
            <a:fld id="{F1643F2F-EC92-4A47-BC98-594361EE1AE4}" type="slidenum">
              <a:rPr lang="en-US" smtClean="0">
                <a:latin typeface="Calibri" pitchFamily="34" charset="0"/>
              </a:rPr>
              <a:pPr/>
              <a:t>17</a:t>
            </a:fld>
            <a:endParaRPr lang="en-US" dirty="0">
              <a:latin typeface="Calibri" pitchFamily="34" charset="0"/>
            </a:endParaRPr>
          </a:p>
        </p:txBody>
      </p:sp>
      <p:sp>
        <p:nvSpPr>
          <p:cNvPr id="5" name="Content Placeholder 4"/>
          <p:cNvSpPr>
            <a:spLocks noGrp="1"/>
          </p:cNvSpPr>
          <p:nvPr>
            <p:ph idx="1"/>
          </p:nvPr>
        </p:nvSpPr>
        <p:spPr>
          <a:xfrm>
            <a:off x="457200" y="685800"/>
            <a:ext cx="8305800" cy="990600"/>
          </a:xfrm>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1800" dirty="0" smtClean="0">
                <a:latin typeface="Calibri" pitchFamily="34" charset="0"/>
              </a:rPr>
              <a:t>Program Coordinators are the </a:t>
            </a:r>
            <a:r>
              <a:rPr lang="en-US" sz="1800" b="1" dirty="0" smtClean="0">
                <a:solidFill>
                  <a:schemeClr val="tx2"/>
                </a:solidFill>
                <a:latin typeface="Calibri" pitchFamily="34" charset="0"/>
              </a:rPr>
              <a:t>frontline of the organization</a:t>
            </a:r>
            <a:r>
              <a:rPr lang="en-US" sz="1800" dirty="0" smtClean="0">
                <a:latin typeface="Calibri" pitchFamily="34" charset="0"/>
              </a:rPr>
              <a:t>, acting as “intrusive advisors,” mentors, and caseload managers, closely monitoring the development and progress of each scholar towards graduation, personal, and professional goals.</a:t>
            </a:r>
            <a:endParaRPr lang="en-US" sz="1000" dirty="0" smtClean="0">
              <a:solidFill>
                <a:prstClr val="black"/>
              </a:solidFill>
              <a:latin typeface="Calibri" pitchFamily="34" charset="0"/>
            </a:endParaRPr>
          </a:p>
        </p:txBody>
      </p:sp>
      <p:sp>
        <p:nvSpPr>
          <p:cNvPr id="26" name="Rectangle 25"/>
          <p:cNvSpPr/>
          <p:nvPr/>
        </p:nvSpPr>
        <p:spPr>
          <a:xfrm>
            <a:off x="0" y="4419600"/>
            <a:ext cx="25908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1654683"/>
            <a:ext cx="8458200" cy="441351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342900" lvl="0" indent="-342900">
              <a:spcBef>
                <a:spcPct val="20000"/>
              </a:spcBef>
              <a:buFont typeface="Arial" pitchFamily="34" charset="0"/>
              <a:buChar char="•"/>
            </a:pPr>
            <a:r>
              <a:rPr lang="en-US" b="1" dirty="0" smtClean="0">
                <a:latin typeface="Calibri" pitchFamily="34" charset="0"/>
              </a:rPr>
              <a:t>Weekly or bi-weekly contact</a:t>
            </a:r>
            <a:r>
              <a:rPr lang="en-US" dirty="0" smtClean="0">
                <a:latin typeface="Calibri" pitchFamily="34" charset="0"/>
              </a:rPr>
              <a:t> to make sure that students take full advantage of the OMD Program and campus resources; coach them through decision-making, challenges, and barriers; and check-in on their overall development and progress</a:t>
            </a:r>
          </a:p>
          <a:p>
            <a:pPr marL="800100" lvl="1" indent="-342900">
              <a:spcBef>
                <a:spcPct val="20000"/>
              </a:spcBef>
              <a:buFont typeface="Arial" pitchFamily="34" charset="0"/>
              <a:buChar char="•"/>
            </a:pPr>
            <a:r>
              <a:rPr lang="en-US" dirty="0" smtClean="0">
                <a:latin typeface="Calibri" pitchFamily="34" charset="0"/>
              </a:rPr>
              <a:t>Study challenges</a:t>
            </a:r>
          </a:p>
          <a:p>
            <a:pPr marL="800100" lvl="1" indent="-342900">
              <a:spcBef>
                <a:spcPct val="20000"/>
              </a:spcBef>
              <a:buFont typeface="Arial" pitchFamily="34" charset="0"/>
              <a:buChar char="•"/>
            </a:pPr>
            <a:r>
              <a:rPr lang="en-US" dirty="0" smtClean="0">
                <a:latin typeface="Calibri" pitchFamily="34" charset="0"/>
              </a:rPr>
              <a:t>Academic barriers</a:t>
            </a:r>
          </a:p>
          <a:p>
            <a:pPr marL="800100" lvl="1" indent="-342900">
              <a:spcBef>
                <a:spcPct val="20000"/>
              </a:spcBef>
              <a:buFont typeface="Arial" pitchFamily="34" charset="0"/>
              <a:buChar char="•"/>
            </a:pPr>
            <a:r>
              <a:rPr lang="en-US" dirty="0" smtClean="0">
                <a:latin typeface="Calibri" pitchFamily="34" charset="0"/>
              </a:rPr>
              <a:t>Application or job prep</a:t>
            </a:r>
          </a:p>
          <a:p>
            <a:pPr marL="800100" lvl="1" indent="-342900">
              <a:spcBef>
                <a:spcPct val="20000"/>
              </a:spcBef>
              <a:buFont typeface="Arial" pitchFamily="34" charset="0"/>
              <a:buChar char="•"/>
            </a:pPr>
            <a:r>
              <a:rPr lang="en-US" dirty="0" smtClean="0">
                <a:latin typeface="Calibri" pitchFamily="34" charset="0"/>
              </a:rPr>
              <a:t>Personal concerns</a:t>
            </a:r>
          </a:p>
          <a:p>
            <a:pPr marL="800100" lvl="1" indent="-342900">
              <a:spcBef>
                <a:spcPct val="20000"/>
              </a:spcBef>
              <a:buFont typeface="Arial" pitchFamily="34" charset="0"/>
              <a:buChar char="•"/>
            </a:pPr>
            <a:r>
              <a:rPr lang="en-US" dirty="0" smtClean="0">
                <a:latin typeface="Calibri" pitchFamily="34" charset="0"/>
              </a:rPr>
              <a:t>Successes and celebrations</a:t>
            </a:r>
          </a:p>
          <a:p>
            <a:pPr marL="342900" indent="-342900">
              <a:spcBef>
                <a:spcPct val="20000"/>
              </a:spcBef>
              <a:buFont typeface="Arial" pitchFamily="34" charset="0"/>
              <a:buChar char="•"/>
            </a:pPr>
            <a:r>
              <a:rPr lang="en-US" b="1" dirty="0" smtClean="0">
                <a:solidFill>
                  <a:schemeClr val="tx1"/>
                </a:solidFill>
                <a:latin typeface="Calibri" pitchFamily="34" charset="0"/>
              </a:rPr>
              <a:t>Collection of qualitative and quantitative data </a:t>
            </a:r>
            <a:r>
              <a:rPr lang="en-US" dirty="0" smtClean="0">
                <a:solidFill>
                  <a:schemeClr val="tx1"/>
                </a:solidFill>
                <a:latin typeface="Calibri" pitchFamily="34" charset="0"/>
              </a:rPr>
              <a:t>to help inform the types of interventions and contact level (hi or low touch)</a:t>
            </a:r>
          </a:p>
          <a:p>
            <a:pPr marL="342900" indent="-342900">
              <a:spcBef>
                <a:spcPct val="20000"/>
              </a:spcBef>
              <a:buFont typeface="Arial" pitchFamily="34" charset="0"/>
              <a:buChar char="•"/>
            </a:pPr>
            <a:r>
              <a:rPr lang="en-US" b="1" dirty="0" smtClean="0">
                <a:solidFill>
                  <a:schemeClr val="tx1"/>
                </a:solidFill>
                <a:latin typeface="Calibri" pitchFamily="34" charset="0"/>
              </a:rPr>
              <a:t>Evaluation of Scholar: </a:t>
            </a:r>
            <a:r>
              <a:rPr lang="en-US" dirty="0" smtClean="0">
                <a:solidFill>
                  <a:schemeClr val="tx1"/>
                </a:solidFill>
                <a:latin typeface="Calibri" pitchFamily="34" charset="0"/>
              </a:rPr>
              <a:t>rubric used to assess student’s development inn a number of domains including academic, behavioral, attitudinal, and </a:t>
            </a:r>
            <a:r>
              <a:rPr lang="en-US" dirty="0" err="1" smtClean="0">
                <a:solidFill>
                  <a:schemeClr val="tx1"/>
                </a:solidFill>
                <a:latin typeface="Calibri" pitchFamily="34" charset="0"/>
              </a:rPr>
              <a:t>proactivity</a:t>
            </a:r>
            <a:r>
              <a:rPr lang="en-US" dirty="0" smtClean="0">
                <a:solidFill>
                  <a:schemeClr val="tx1"/>
                </a:solidFill>
                <a:latin typeface="Calibri" pitchFamily="34" charset="0"/>
              </a:rPr>
              <a:t> </a:t>
            </a:r>
          </a:p>
          <a:p>
            <a:pPr marL="342900" indent="-342900">
              <a:spcBef>
                <a:spcPct val="20000"/>
              </a:spcBef>
              <a:buFont typeface="Arial" pitchFamily="34" charset="0"/>
              <a:buChar char="•"/>
            </a:pPr>
            <a:r>
              <a:rPr lang="en-US" b="1" dirty="0" smtClean="0">
                <a:solidFill>
                  <a:schemeClr val="tx1"/>
                </a:solidFill>
                <a:latin typeface="Calibri" pitchFamily="34" charset="0"/>
              </a:rPr>
              <a:t>Facilitation of monthly workshops </a:t>
            </a:r>
            <a:r>
              <a:rPr lang="en-US" dirty="0" smtClean="0">
                <a:solidFill>
                  <a:schemeClr val="tx1"/>
                </a:solidFill>
                <a:latin typeface="Calibri" pitchFamily="34" charset="0"/>
              </a:rPr>
              <a:t>focused on professional development, identity development, financial literacy, and leadership.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6038"/>
            <a:ext cx="8229600" cy="792162"/>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600" dirty="0" smtClean="0">
              <a:latin typeface="Calibri" pitchFamily="34" charset="0"/>
              <a:ea typeface="+mj-ea"/>
              <a:cs typeface="Calibri"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3600" dirty="0" smtClean="0">
                <a:latin typeface="Calibri" pitchFamily="34" charset="0"/>
                <a:ea typeface="+mj-ea"/>
                <a:cs typeface="Calibri" pitchFamily="34" charset="0"/>
              </a:rPr>
              <a:t>Other Key Support Volunteers and Staff</a:t>
            </a:r>
            <a:endParaRPr kumimoji="0" lang="en-US" sz="3600" b="0" i="0" u="none" strike="noStrike" kern="120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15" name="Content Placeholder 3"/>
          <p:cNvSpPr>
            <a:spLocks noGrp="1"/>
          </p:cNvSpPr>
          <p:nvPr>
            <p:ph sz="half" idx="1"/>
          </p:nvPr>
        </p:nvSpPr>
        <p:spPr>
          <a:xfrm>
            <a:off x="457200" y="1676401"/>
            <a:ext cx="4038600" cy="5344510"/>
          </a:xfrm>
        </p:spPr>
        <p:txBody>
          <a:bodyPr>
            <a:normAutofit/>
          </a:bodyPr>
          <a:lstStyle/>
          <a:p>
            <a:r>
              <a:rPr lang="en-US" sz="2100" dirty="0" smtClean="0"/>
              <a:t>Supportive professionals</a:t>
            </a:r>
          </a:p>
          <a:p>
            <a:r>
              <a:rPr lang="en-US" sz="2100" dirty="0" smtClean="0"/>
              <a:t>Guide scholars with resume development, goal setting, networking, application or job prep</a:t>
            </a:r>
          </a:p>
          <a:p>
            <a:r>
              <a:rPr lang="en-US" sz="2100" dirty="0" smtClean="0"/>
              <a:t>Commitment &amp; communication is key!</a:t>
            </a:r>
            <a:endParaRPr lang="en-US" sz="2100" dirty="0"/>
          </a:p>
        </p:txBody>
      </p:sp>
      <p:sp>
        <p:nvSpPr>
          <p:cNvPr id="5" name="Content Placeholder 4"/>
          <p:cNvSpPr>
            <a:spLocks noGrp="1"/>
          </p:cNvSpPr>
          <p:nvPr>
            <p:ph sz="half" idx="2"/>
          </p:nvPr>
        </p:nvSpPr>
        <p:spPr>
          <a:xfrm>
            <a:off x="4648200" y="1676401"/>
            <a:ext cx="4038600" cy="2514600"/>
          </a:xfrm>
        </p:spPr>
        <p:txBody>
          <a:bodyPr>
            <a:normAutofit/>
          </a:bodyPr>
          <a:lstStyle/>
          <a:p>
            <a:r>
              <a:rPr lang="en-US" sz="2100" dirty="0" smtClean="0"/>
              <a:t>Private tutoring is available for all scholars</a:t>
            </a:r>
          </a:p>
          <a:p>
            <a:r>
              <a:rPr lang="en-US" sz="2100" dirty="0" smtClean="0"/>
              <a:t>Tutoring is required for students new to college, in developmental courses, or who have previously struggled academically. </a:t>
            </a:r>
          </a:p>
          <a:p>
            <a:pPr>
              <a:buNone/>
            </a:pPr>
            <a:endParaRPr lang="en-US" sz="2000" dirty="0"/>
          </a:p>
        </p:txBody>
      </p:sp>
      <p:sp>
        <p:nvSpPr>
          <p:cNvPr id="11" name="Slide Number Placeholder 10"/>
          <p:cNvSpPr>
            <a:spLocks noGrp="1"/>
          </p:cNvSpPr>
          <p:nvPr>
            <p:ph type="sldNum" sz="quarter" idx="12"/>
          </p:nvPr>
        </p:nvSpPr>
        <p:spPr/>
        <p:txBody>
          <a:bodyPr/>
          <a:lstStyle/>
          <a:p>
            <a:fld id="{F1643F2F-EC92-4A47-BC98-594361EE1AE4}" type="slidenum">
              <a:rPr lang="en-US" smtClean="0"/>
              <a:pPr/>
              <a:t>18</a:t>
            </a:fld>
            <a:endParaRPr lang="en-US" dirty="0"/>
          </a:p>
        </p:txBody>
      </p:sp>
      <p:pic>
        <p:nvPicPr>
          <p:cNvPr id="14" name="Picture 13" descr="20140806_145028.jpg"/>
          <p:cNvPicPr>
            <a:picLocks noChangeAspect="1"/>
          </p:cNvPicPr>
          <p:nvPr/>
        </p:nvPicPr>
        <p:blipFill>
          <a:blip r:embed="rId3" cstate="print"/>
          <a:srcRect l="8333" t="17407" r="35833" b="-370"/>
          <a:stretch>
            <a:fillRect/>
          </a:stretch>
        </p:blipFill>
        <p:spPr>
          <a:xfrm>
            <a:off x="9448800" y="838200"/>
            <a:ext cx="5105400" cy="4267200"/>
          </a:xfrm>
          <a:prstGeom prst="rect">
            <a:avLst/>
          </a:prstGeom>
        </p:spPr>
      </p:pic>
      <p:pic>
        <p:nvPicPr>
          <p:cNvPr id="16" name="Picture 15" descr="102514_OMD_034.JPG"/>
          <p:cNvPicPr>
            <a:picLocks noChangeAspect="1"/>
          </p:cNvPicPr>
          <p:nvPr/>
        </p:nvPicPr>
        <p:blipFill>
          <a:blip r:embed="rId4" cstate="print"/>
          <a:stretch>
            <a:fillRect/>
          </a:stretch>
        </p:blipFill>
        <p:spPr>
          <a:xfrm rot="21269971">
            <a:off x="9760994" y="5464798"/>
            <a:ext cx="2819400" cy="1879600"/>
          </a:xfrm>
          <a:prstGeom prst="rect">
            <a:avLst/>
          </a:prstGeom>
          <a:ln w="76200">
            <a:solidFill>
              <a:srgbClr val="63AF34"/>
            </a:solidFill>
          </a:ln>
        </p:spPr>
      </p:pic>
      <p:sp>
        <p:nvSpPr>
          <p:cNvPr id="13" name="Rounded Rectangle 12"/>
          <p:cNvSpPr/>
          <p:nvPr/>
        </p:nvSpPr>
        <p:spPr>
          <a:xfrm>
            <a:off x="4953000" y="1219200"/>
            <a:ext cx="3733800" cy="457201"/>
          </a:xfrm>
          <a:prstGeom prst="roundRect">
            <a:avLst/>
          </a:prstGeom>
          <a:solidFill>
            <a:srgbClr val="C50058"/>
          </a:solidFill>
          <a:ln>
            <a:solidFill>
              <a:srgbClr val="C50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itchFamily="34" charset="0"/>
                <a:cs typeface="Calibri" pitchFamily="34" charset="0"/>
              </a:rPr>
              <a:t>Tutors</a:t>
            </a:r>
            <a:endParaRPr lang="en-US" sz="2400" dirty="0">
              <a:latin typeface="Calibri" pitchFamily="34" charset="0"/>
              <a:cs typeface="Calibri" pitchFamily="34" charset="0"/>
            </a:endParaRPr>
          </a:p>
        </p:txBody>
      </p:sp>
      <p:sp>
        <p:nvSpPr>
          <p:cNvPr id="12" name="Rounded Rectangle 11"/>
          <p:cNvSpPr/>
          <p:nvPr/>
        </p:nvSpPr>
        <p:spPr>
          <a:xfrm>
            <a:off x="646386" y="1219200"/>
            <a:ext cx="3733800" cy="457201"/>
          </a:xfrm>
          <a:prstGeom prst="roundRect">
            <a:avLst/>
          </a:prstGeom>
          <a:solidFill>
            <a:srgbClr val="174C8D"/>
          </a:solidFill>
          <a:ln>
            <a:solidFill>
              <a:srgbClr val="174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itchFamily="34" charset="0"/>
                <a:cs typeface="Calibri" pitchFamily="34" charset="0"/>
              </a:rPr>
              <a:t>Coaches</a:t>
            </a:r>
            <a:endParaRPr lang="en-US" sz="2400" i="1" dirty="0">
              <a:latin typeface="Calibri" pitchFamily="34" charset="0"/>
              <a:cs typeface="Calibri" pitchFamily="34" charset="0"/>
            </a:endParaRPr>
          </a:p>
        </p:txBody>
      </p:sp>
      <p:pic>
        <p:nvPicPr>
          <p:cNvPr id="18" name="Picture 17" descr="OMD_blue logo_RGB.jpg"/>
          <p:cNvPicPr>
            <a:picLocks noChangeAspect="1"/>
          </p:cNvPicPr>
          <p:nvPr/>
        </p:nvPicPr>
        <p:blipFill>
          <a:blip r:embed="rId5" cstate="print"/>
          <a:stretch>
            <a:fillRect/>
          </a:stretch>
        </p:blipFill>
        <p:spPr>
          <a:xfrm>
            <a:off x="0" y="5429964"/>
            <a:ext cx="856821" cy="142803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038"/>
            <a:ext cx="8229600" cy="792162"/>
          </a:xfrm>
        </p:spPr>
        <p:txBody>
          <a:bodyPr>
            <a:noAutofit/>
          </a:bodyPr>
          <a:lstStyle/>
          <a:p>
            <a:pPr algn="l"/>
            <a:r>
              <a:rPr lang="en-US" sz="3200" b="1" dirty="0" smtClean="0">
                <a:latin typeface="Calibri" pitchFamily="34" charset="0"/>
              </a:rPr>
              <a:t>Do Your PART Rubric and Scholar Risk Indicators</a:t>
            </a:r>
            <a:endParaRPr lang="en-US" sz="3200" b="1" dirty="0">
              <a:latin typeface="Calibri" pitchFamily="34" charset="0"/>
            </a:endParaRPr>
          </a:p>
        </p:txBody>
      </p:sp>
      <p:sp>
        <p:nvSpPr>
          <p:cNvPr id="11" name="Slide Number Placeholder 10"/>
          <p:cNvSpPr>
            <a:spLocks noGrp="1"/>
          </p:cNvSpPr>
          <p:nvPr>
            <p:ph type="sldNum" sz="quarter" idx="12"/>
          </p:nvPr>
        </p:nvSpPr>
        <p:spPr>
          <a:xfrm>
            <a:off x="6781800" y="6324600"/>
            <a:ext cx="2133600" cy="365125"/>
          </a:xfrm>
        </p:spPr>
        <p:txBody>
          <a:bodyPr/>
          <a:lstStyle/>
          <a:p>
            <a:fld id="{F1643F2F-EC92-4A47-BC98-594361EE1AE4}" type="slidenum">
              <a:rPr lang="en-US" smtClean="0">
                <a:latin typeface="Calibri" pitchFamily="34" charset="0"/>
              </a:rPr>
              <a:pPr/>
              <a:t>19</a:t>
            </a:fld>
            <a:endParaRPr lang="en-US" dirty="0">
              <a:latin typeface="Calibri" pitchFamily="34" charset="0"/>
            </a:endParaRPr>
          </a:p>
        </p:txBody>
      </p:sp>
      <p:pic>
        <p:nvPicPr>
          <p:cNvPr id="20" name="Picture 19" descr="OMD_blue logo_RGB.jpg"/>
          <p:cNvPicPr>
            <a:picLocks noChangeAspect="1"/>
          </p:cNvPicPr>
          <p:nvPr/>
        </p:nvPicPr>
        <p:blipFill>
          <a:blip r:embed="rId3" cstate="print"/>
          <a:stretch>
            <a:fillRect/>
          </a:stretch>
        </p:blipFill>
        <p:spPr>
          <a:xfrm>
            <a:off x="0" y="5257800"/>
            <a:ext cx="960120" cy="1600200"/>
          </a:xfrm>
          <a:prstGeom prst="rect">
            <a:avLst/>
          </a:prstGeom>
        </p:spPr>
      </p:pic>
      <p:pic>
        <p:nvPicPr>
          <p:cNvPr id="9" name="Picture 2"/>
          <p:cNvPicPr>
            <a:picLocks noChangeAspect="1" noChangeArrowheads="1"/>
          </p:cNvPicPr>
          <p:nvPr/>
        </p:nvPicPr>
        <p:blipFill>
          <a:blip r:embed="rId4" cstate="print"/>
          <a:srcRect t="12331" r="11283" b="19238"/>
          <a:stretch>
            <a:fillRect/>
          </a:stretch>
        </p:blipFill>
        <p:spPr bwMode="auto">
          <a:xfrm>
            <a:off x="152400" y="881382"/>
            <a:ext cx="7848600" cy="3538218"/>
          </a:xfrm>
          <a:prstGeom prst="roundRect">
            <a:avLst/>
          </a:prstGeom>
          <a:noFill/>
          <a:ln w="28575">
            <a:solidFill>
              <a:schemeClr val="accent1"/>
            </a:solidFill>
            <a:miter lim="800000"/>
            <a:headEnd/>
            <a:tailEnd/>
          </a:ln>
        </p:spPr>
      </p:pic>
      <p:sp>
        <p:nvSpPr>
          <p:cNvPr id="10" name="Rectangle 9"/>
          <p:cNvSpPr/>
          <p:nvPr/>
        </p:nvSpPr>
        <p:spPr>
          <a:xfrm>
            <a:off x="2895600" y="3954780"/>
            <a:ext cx="6096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nvGraphicFramePr>
        <p:xfrm>
          <a:off x="2895600" y="3954780"/>
          <a:ext cx="6172200" cy="2674620"/>
        </p:xfrm>
        <a:graphic>
          <a:graphicData uri="http://schemas.openxmlformats.org/drawingml/2006/table">
            <a:tbl>
              <a:tblPr/>
              <a:tblGrid>
                <a:gridCol w="3088055"/>
                <a:gridCol w="3084145"/>
              </a:tblGrid>
              <a:tr h="184016">
                <a:tc>
                  <a:txBody>
                    <a:bodyPr/>
                    <a:lstStyle/>
                    <a:p>
                      <a:pPr algn="l" fontAlgn="b"/>
                      <a:r>
                        <a:rPr lang="en-US" sz="1400" b="1" i="0" u="none" strike="noStrike" dirty="0">
                          <a:solidFill>
                            <a:srgbClr val="FFFFFF"/>
                          </a:solidFill>
                          <a:latin typeface="Calibri"/>
                        </a:rPr>
                        <a:t>Risk Indicators</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b"/>
                      <a:r>
                        <a:rPr lang="en-US" sz="1400" b="0" i="0" u="none" strike="noStrike" dirty="0">
                          <a:solidFill>
                            <a:srgbClr val="000000"/>
                          </a:solidFill>
                          <a:latin typeface="Calibri"/>
                        </a:rPr>
                        <a:t> </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184016">
                <a:tc>
                  <a:txBody>
                    <a:bodyPr/>
                    <a:lstStyle/>
                    <a:p>
                      <a:pPr algn="l" fontAlgn="b"/>
                      <a:r>
                        <a:rPr lang="en-US" sz="1400" b="1" i="0" u="none" strike="noStrike" dirty="0">
                          <a:solidFill>
                            <a:srgbClr val="000000"/>
                          </a:solidFill>
                          <a:latin typeface="Calibri"/>
                        </a:rPr>
                        <a:t>ACADEMICS</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1" i="0" u="none" strike="noStrike">
                          <a:solidFill>
                            <a:srgbClr val="000000"/>
                          </a:solidFill>
                          <a:latin typeface="Calibri"/>
                        </a:rPr>
                        <a:t>PERSONAL</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4016">
                <a:tc>
                  <a:txBody>
                    <a:bodyPr/>
                    <a:lstStyle/>
                    <a:p>
                      <a:pPr algn="l" fontAlgn="b"/>
                      <a:r>
                        <a:rPr lang="en-US" sz="1400" b="0" i="0" u="none" strike="noStrike" dirty="0">
                          <a:solidFill>
                            <a:srgbClr val="000000"/>
                          </a:solidFill>
                          <a:latin typeface="Calibri"/>
                        </a:rPr>
                        <a:t>Remedial courses</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latin typeface="Calibri"/>
                        </a:rPr>
                        <a:t>Gain or loss of  employment </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4016">
                <a:tc>
                  <a:txBody>
                    <a:bodyPr/>
                    <a:lstStyle/>
                    <a:p>
                      <a:pPr algn="l" fontAlgn="b"/>
                      <a:r>
                        <a:rPr lang="en-US" sz="1400" b="0" i="0" u="none" strike="noStrike" dirty="0">
                          <a:solidFill>
                            <a:srgbClr val="000000"/>
                          </a:solidFill>
                          <a:latin typeface="Calibri"/>
                        </a:rPr>
                        <a:t>Poor grades </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latin typeface="Calibri"/>
                        </a:rPr>
                        <a:t>Housing displacement</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4016">
                <a:tc>
                  <a:txBody>
                    <a:bodyPr/>
                    <a:lstStyle/>
                    <a:p>
                      <a:pPr algn="l" fontAlgn="b"/>
                      <a:r>
                        <a:rPr lang="en-US" sz="1400" b="0" i="0" u="none" strike="noStrike">
                          <a:solidFill>
                            <a:srgbClr val="000000"/>
                          </a:solidFill>
                          <a:latin typeface="Calibri"/>
                        </a:rPr>
                        <a:t>Struggling Academically </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latin typeface="Calibri"/>
                        </a:rPr>
                        <a:t>Pregnancy</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4016">
                <a:tc>
                  <a:txBody>
                    <a:bodyPr/>
                    <a:lstStyle/>
                    <a:p>
                      <a:pPr algn="l" fontAlgn="b"/>
                      <a:r>
                        <a:rPr lang="en-US" sz="1400" b="0" i="0" u="none" strike="noStrike" dirty="0">
                          <a:solidFill>
                            <a:srgbClr val="000000"/>
                          </a:solidFill>
                          <a:latin typeface="Calibri"/>
                        </a:rPr>
                        <a:t>2.0 G.P.A  (SAP Hold Risk) </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latin typeface="Calibri"/>
                        </a:rPr>
                        <a:t>Family Obligations and Responsibilities  </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4016">
                <a:tc>
                  <a:txBody>
                    <a:bodyPr/>
                    <a:lstStyle/>
                    <a:p>
                      <a:pPr algn="l" fontAlgn="b"/>
                      <a:r>
                        <a:rPr lang="en-US" sz="1400" b="0" i="0" u="none" strike="noStrike" dirty="0">
                          <a:solidFill>
                            <a:srgbClr val="000000"/>
                          </a:solidFill>
                          <a:latin typeface="Calibri"/>
                        </a:rPr>
                        <a:t>Class Attendance: Withdrawals</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latin typeface="Calibri"/>
                        </a:rPr>
                        <a:t>Unstable or inconsistent childcare  </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4016">
                <a:tc>
                  <a:txBody>
                    <a:bodyPr/>
                    <a:lstStyle/>
                    <a:p>
                      <a:pPr algn="l" fontAlgn="b"/>
                      <a:r>
                        <a:rPr lang="en-US" sz="1400" b="0" i="0" u="none" strike="noStrike" dirty="0">
                          <a:solidFill>
                            <a:srgbClr val="000000"/>
                          </a:solidFill>
                          <a:latin typeface="Calibri"/>
                        </a:rPr>
                        <a:t>Class Attendance: Not attending Classes </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latin typeface="Calibri"/>
                        </a:rPr>
                        <a:t>Traumatic life event </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4016">
                <a:tc>
                  <a:txBody>
                    <a:bodyPr/>
                    <a:lstStyle/>
                    <a:p>
                      <a:pPr algn="l" fontAlgn="b"/>
                      <a:r>
                        <a:rPr lang="en-US" sz="1400" b="1" i="0" u="none" strike="noStrike">
                          <a:solidFill>
                            <a:srgbClr val="000000"/>
                          </a:solidFill>
                          <a:latin typeface="Calibri"/>
                        </a:rPr>
                        <a:t>PROGRAMMING</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latin typeface="Calibri"/>
                        </a:rPr>
                        <a:t>Reduction in financial aid</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4016">
                <a:tc>
                  <a:txBody>
                    <a:bodyPr/>
                    <a:lstStyle/>
                    <a:p>
                      <a:pPr algn="l" fontAlgn="b"/>
                      <a:r>
                        <a:rPr lang="en-US" sz="1400" b="0" i="0" u="none" strike="noStrike" dirty="0">
                          <a:solidFill>
                            <a:srgbClr val="000000"/>
                          </a:solidFill>
                          <a:latin typeface="Calibri"/>
                        </a:rPr>
                        <a:t>OMD event attendance </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latin typeface="Calibri"/>
                        </a:rPr>
                        <a:t>Health challenges</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4016">
                <a:tc>
                  <a:txBody>
                    <a:bodyPr/>
                    <a:lstStyle/>
                    <a:p>
                      <a:pPr algn="l" fontAlgn="b"/>
                      <a:r>
                        <a:rPr lang="en-US" sz="1400" b="0" i="0" u="none" strike="noStrike">
                          <a:solidFill>
                            <a:srgbClr val="000000"/>
                          </a:solidFill>
                          <a:latin typeface="Calibri"/>
                        </a:rPr>
                        <a:t>Communications</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latin typeface="Calibri"/>
                        </a:rPr>
                        <a:t> </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4016">
                <a:tc>
                  <a:txBody>
                    <a:bodyPr/>
                    <a:lstStyle/>
                    <a:p>
                      <a:pPr algn="l" fontAlgn="b"/>
                      <a:r>
                        <a:rPr lang="en-US" sz="1400" b="0" i="0" u="none" strike="noStrike" dirty="0">
                          <a:solidFill>
                            <a:srgbClr val="000000"/>
                          </a:solidFill>
                          <a:latin typeface="Calibri"/>
                        </a:rPr>
                        <a:t>Status Standing</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latin typeface="Calibri"/>
                        </a:rPr>
                        <a:t> </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Community College Context</a:t>
            </a:r>
          </a:p>
          <a:p>
            <a:r>
              <a:rPr lang="en-US" dirty="0" smtClean="0"/>
              <a:t>Student Challenges</a:t>
            </a:r>
          </a:p>
          <a:p>
            <a:r>
              <a:rPr lang="en-US" dirty="0" smtClean="0"/>
              <a:t>One Million Degrees Supports</a:t>
            </a:r>
          </a:p>
          <a:p>
            <a:r>
              <a:rPr lang="en-US" dirty="0" smtClean="0"/>
              <a:t>Why Identity?</a:t>
            </a:r>
          </a:p>
          <a:p>
            <a:r>
              <a:rPr lang="en-US" dirty="0" smtClean="0"/>
              <a:t>Implementing Identity Framework in One Million Degrees’ Program Model</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 name="Title 1"/>
          <p:cNvSpPr>
            <a:spLocks noGrp="1"/>
          </p:cNvSpPr>
          <p:nvPr>
            <p:ph type="ctrTitle"/>
          </p:nvPr>
        </p:nvSpPr>
        <p:spPr>
          <a:xfrm>
            <a:off x="457200" y="76201"/>
            <a:ext cx="8991600" cy="990599"/>
          </a:xfrm>
          <a:noFill/>
        </p:spPr>
        <p:txBody>
          <a:bodyPr>
            <a:noAutofit/>
          </a:bodyPr>
          <a:lstStyle/>
          <a:p>
            <a:pPr algn="l"/>
            <a:r>
              <a:rPr lang="en-US" sz="3600" dirty="0" smtClean="0"/>
              <a:t/>
            </a:r>
            <a:br>
              <a:rPr lang="en-US" sz="3600" dirty="0" smtClean="0"/>
            </a:br>
            <a:r>
              <a:rPr lang="en-US" sz="2800" dirty="0" smtClean="0">
                <a:latin typeface="Calibri" pitchFamily="34" charset="0"/>
                <a:cs typeface="Calibri" pitchFamily="34" charset="0"/>
              </a:rPr>
              <a:t>An Extraordinary Commitment to Success</a:t>
            </a:r>
            <a:r>
              <a:rPr lang="en-US" sz="3600" dirty="0" smtClean="0"/>
              <a:t/>
            </a:r>
            <a:br>
              <a:rPr lang="en-US" sz="3600" dirty="0" smtClean="0"/>
            </a:br>
            <a:endParaRPr lang="en-US" sz="3600" dirty="0"/>
          </a:p>
        </p:txBody>
      </p:sp>
      <p:sp>
        <p:nvSpPr>
          <p:cNvPr id="8" name="Rounded Rectangle 7"/>
          <p:cNvSpPr/>
          <p:nvPr/>
        </p:nvSpPr>
        <p:spPr>
          <a:xfrm>
            <a:off x="1524000" y="5105400"/>
            <a:ext cx="6934200" cy="1447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b="1" dirty="0" smtClean="0">
              <a:solidFill>
                <a:prstClr val="black"/>
              </a:solidFill>
            </a:endParaRPr>
          </a:p>
          <a:p>
            <a:pPr>
              <a:defRPr/>
            </a:pPr>
            <a:endParaRPr lang="en-US" sz="1200" b="1" dirty="0" smtClean="0">
              <a:solidFill>
                <a:prstClr val="black"/>
              </a:solidFill>
            </a:endParaRPr>
          </a:p>
          <a:p>
            <a:pPr>
              <a:defRPr/>
            </a:pPr>
            <a:endParaRPr lang="en-US" sz="1200" dirty="0">
              <a:solidFill>
                <a:prstClr val="black"/>
              </a:solidFill>
            </a:endParaRPr>
          </a:p>
          <a:p>
            <a:pPr>
              <a:defRPr/>
            </a:pPr>
            <a:endParaRPr lang="en-US" sz="1100" dirty="0">
              <a:solidFill>
                <a:prstClr val="black"/>
              </a:solidFill>
              <a:cs typeface="Arial" pitchFamily="34" charset="0"/>
            </a:endParaRPr>
          </a:p>
        </p:txBody>
      </p:sp>
      <p:sp>
        <p:nvSpPr>
          <p:cNvPr id="9" name="Content Placeholder 4"/>
          <p:cNvSpPr txBox="1">
            <a:spLocks/>
          </p:cNvSpPr>
          <p:nvPr/>
        </p:nvSpPr>
        <p:spPr>
          <a:xfrm>
            <a:off x="457200" y="838200"/>
            <a:ext cx="8305800" cy="838200"/>
          </a:xfrm>
          <a:prstGeom prst="rect">
            <a:avLst/>
          </a:prstGeom>
        </p:spPr>
        <p:txBody>
          <a:bodyPr vert="horz" lIns="91440" tIns="45720" rIns="91440" bIns="45720" rtlCol="0">
            <a:noAutofit/>
          </a:bodyPr>
          <a:lstStyle/>
          <a:p>
            <a:pPr lvl="0">
              <a:spcBef>
                <a:spcPct val="20000"/>
              </a:spcBef>
              <a:defRPr/>
            </a:pPr>
            <a:r>
              <a:rPr lang="en-US" dirty="0" smtClean="0">
                <a:solidFill>
                  <a:schemeClr val="accent1"/>
                </a:solidFill>
                <a:latin typeface="Calibri" pitchFamily="34" charset="0"/>
              </a:rPr>
              <a:t>OMD Scholars are determined, resilient, and visionary. </a:t>
            </a:r>
            <a:r>
              <a:rPr lang="en-US" dirty="0" smtClean="0">
                <a:latin typeface="Calibri" pitchFamily="34" charset="0"/>
              </a:rPr>
              <a:t>Whether they are young people entering college for the first time or returning adults determined to complete their degrees, they are juggling numerous responsibilities and challenges, while working hard to create bright futures for themselves, their families, and their communities.</a:t>
            </a:r>
          </a:p>
        </p:txBody>
      </p:sp>
      <p:sp>
        <p:nvSpPr>
          <p:cNvPr id="10" name="Rounded Rectangle 9"/>
          <p:cNvSpPr/>
          <p:nvPr/>
        </p:nvSpPr>
        <p:spPr>
          <a:xfrm>
            <a:off x="457200" y="2133600"/>
            <a:ext cx="1981200" cy="533400"/>
          </a:xfrm>
          <a:prstGeom prst="roundRect">
            <a:avLst>
              <a:gd name="adj" fmla="val 16667"/>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b="1" dirty="0" smtClean="0">
                <a:solidFill>
                  <a:schemeClr val="bg1"/>
                </a:solidFill>
                <a:latin typeface="Calibri" pitchFamily="34" charset="0"/>
              </a:rPr>
              <a:t>70%</a:t>
            </a:r>
          </a:p>
        </p:txBody>
      </p:sp>
      <p:sp>
        <p:nvSpPr>
          <p:cNvPr id="11" name="Rounded Rectangle 10"/>
          <p:cNvSpPr/>
          <p:nvPr/>
        </p:nvSpPr>
        <p:spPr>
          <a:xfrm>
            <a:off x="2590800" y="2133600"/>
            <a:ext cx="1981200" cy="533400"/>
          </a:xfrm>
          <a:prstGeom prst="roundRect">
            <a:avLst>
              <a:gd name="adj"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b="1" dirty="0" smtClean="0">
                <a:solidFill>
                  <a:schemeClr val="bg1"/>
                </a:solidFill>
                <a:latin typeface="Calibri" pitchFamily="34" charset="0"/>
              </a:rPr>
              <a:t>84%</a:t>
            </a:r>
          </a:p>
        </p:txBody>
      </p:sp>
      <p:sp>
        <p:nvSpPr>
          <p:cNvPr id="13" name="Rounded Rectangle 12"/>
          <p:cNvSpPr/>
          <p:nvPr/>
        </p:nvSpPr>
        <p:spPr>
          <a:xfrm>
            <a:off x="4648200" y="2133600"/>
            <a:ext cx="1981200" cy="533400"/>
          </a:xfrm>
          <a:prstGeom prst="roundRect">
            <a:avLst>
              <a:gd name="adj" fmla="val 1666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b="1" dirty="0" smtClean="0">
                <a:solidFill>
                  <a:schemeClr val="bg1"/>
                </a:solidFill>
                <a:latin typeface="Calibri" pitchFamily="34" charset="0"/>
              </a:rPr>
              <a:t>$50,000</a:t>
            </a:r>
            <a:endParaRPr lang="en-US" sz="2800" b="1" dirty="0">
              <a:solidFill>
                <a:schemeClr val="bg1"/>
              </a:solidFill>
              <a:latin typeface="Calibri" pitchFamily="34" charset="0"/>
            </a:endParaRPr>
          </a:p>
        </p:txBody>
      </p:sp>
      <p:sp>
        <p:nvSpPr>
          <p:cNvPr id="14" name="Rounded Rectangle 13"/>
          <p:cNvSpPr/>
          <p:nvPr/>
        </p:nvSpPr>
        <p:spPr>
          <a:xfrm>
            <a:off x="6705600" y="2133600"/>
            <a:ext cx="1981200" cy="533400"/>
          </a:xfrm>
          <a:prstGeom prst="roundRect">
            <a:avLst>
              <a:gd name="adj" fmla="val 1666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b="1" dirty="0" smtClean="0">
                <a:solidFill>
                  <a:schemeClr val="bg1"/>
                </a:solidFill>
                <a:latin typeface="Calibri" pitchFamily="34" charset="0"/>
              </a:rPr>
              <a:t>2.5 years</a:t>
            </a:r>
          </a:p>
        </p:txBody>
      </p:sp>
      <p:sp>
        <p:nvSpPr>
          <p:cNvPr id="15" name="TextBox 14"/>
          <p:cNvSpPr txBox="1"/>
          <p:nvPr/>
        </p:nvSpPr>
        <p:spPr>
          <a:xfrm>
            <a:off x="304800" y="2703493"/>
            <a:ext cx="2209800" cy="1846659"/>
          </a:xfrm>
          <a:prstGeom prst="rect">
            <a:avLst/>
          </a:prstGeom>
          <a:noFill/>
        </p:spPr>
        <p:txBody>
          <a:bodyPr wrap="square" rtlCol="0">
            <a:spAutoFit/>
          </a:bodyPr>
          <a:lstStyle/>
          <a:p>
            <a:pPr algn="ctr"/>
            <a:r>
              <a:rPr lang="en-US" sz="1600" b="1" dirty="0" smtClean="0">
                <a:latin typeface="Calibri" pitchFamily="34" charset="0"/>
              </a:rPr>
              <a:t>OMD Graduation Rate </a:t>
            </a:r>
          </a:p>
          <a:p>
            <a:pPr algn="ctr"/>
            <a:r>
              <a:rPr lang="en-US" sz="1600" dirty="0" smtClean="0">
                <a:latin typeface="Calibri" pitchFamily="34" charset="0"/>
              </a:rPr>
              <a:t>compared to the 20% graduation rate of traditional community college students in Illinois. </a:t>
            </a:r>
          </a:p>
          <a:p>
            <a:endParaRPr lang="en-US" b="1" dirty="0"/>
          </a:p>
        </p:txBody>
      </p:sp>
      <p:sp>
        <p:nvSpPr>
          <p:cNvPr id="16" name="TextBox 15"/>
          <p:cNvSpPr txBox="1"/>
          <p:nvPr/>
        </p:nvSpPr>
        <p:spPr>
          <a:xfrm>
            <a:off x="2590800" y="2703493"/>
            <a:ext cx="1981200" cy="1815882"/>
          </a:xfrm>
          <a:prstGeom prst="rect">
            <a:avLst/>
          </a:prstGeom>
          <a:noFill/>
          <a:ln>
            <a:noFill/>
          </a:ln>
        </p:spPr>
        <p:txBody>
          <a:bodyPr wrap="square" rtlCol="0">
            <a:spAutoFit/>
          </a:bodyPr>
          <a:lstStyle/>
          <a:p>
            <a:pPr algn="ctr"/>
            <a:r>
              <a:rPr lang="en-US" sz="1600" b="1" dirty="0" smtClean="0">
                <a:solidFill>
                  <a:prstClr val="black"/>
                </a:solidFill>
                <a:latin typeface="Calibri" pitchFamily="34" charset="0"/>
              </a:rPr>
              <a:t>OMD Retention Rate </a:t>
            </a:r>
          </a:p>
          <a:p>
            <a:pPr algn="ctr"/>
            <a:r>
              <a:rPr lang="en-US" sz="1600" dirty="0" smtClean="0">
                <a:solidFill>
                  <a:prstClr val="black"/>
                </a:solidFill>
                <a:latin typeface="Calibri" pitchFamily="34" charset="0"/>
              </a:rPr>
              <a:t>while half of the general community college population will dropout before the end of the second year. </a:t>
            </a:r>
            <a:endParaRPr lang="en-US" sz="1600" dirty="0">
              <a:solidFill>
                <a:schemeClr val="tx2"/>
              </a:solidFill>
            </a:endParaRPr>
          </a:p>
        </p:txBody>
      </p:sp>
      <p:sp>
        <p:nvSpPr>
          <p:cNvPr id="17" name="TextBox 16"/>
          <p:cNvSpPr txBox="1"/>
          <p:nvPr/>
        </p:nvSpPr>
        <p:spPr>
          <a:xfrm>
            <a:off x="4572000" y="2703493"/>
            <a:ext cx="2057400" cy="2308324"/>
          </a:xfrm>
          <a:prstGeom prst="rect">
            <a:avLst/>
          </a:prstGeom>
          <a:noFill/>
        </p:spPr>
        <p:txBody>
          <a:bodyPr wrap="square" rtlCol="0">
            <a:spAutoFit/>
          </a:bodyPr>
          <a:lstStyle/>
          <a:p>
            <a:pPr algn="ctr"/>
            <a:r>
              <a:rPr lang="en-US" sz="1600" b="1" dirty="0" smtClean="0">
                <a:latin typeface="Calibri" pitchFamily="34" charset="0"/>
              </a:rPr>
              <a:t>Average Household Income</a:t>
            </a:r>
          </a:p>
          <a:p>
            <a:pPr algn="ctr"/>
            <a:r>
              <a:rPr lang="en-US" sz="1600" dirty="0" smtClean="0">
                <a:latin typeface="Calibri" pitchFamily="34" charset="0"/>
              </a:rPr>
              <a:t>after graduation reported by OMD alumni compared to $32,000—the average across all associate’s degree holders.</a:t>
            </a:r>
            <a:endParaRPr lang="en-US" sz="1600" dirty="0" smtClean="0">
              <a:solidFill>
                <a:schemeClr val="tx2"/>
              </a:solidFill>
            </a:endParaRPr>
          </a:p>
          <a:p>
            <a:pPr algn="ctr">
              <a:buFont typeface="Arial" pitchFamily="34" charset="0"/>
              <a:buChar char="•"/>
            </a:pPr>
            <a:endParaRPr lang="en-US" sz="1600" dirty="0">
              <a:solidFill>
                <a:schemeClr val="tx2"/>
              </a:solidFill>
            </a:endParaRPr>
          </a:p>
        </p:txBody>
      </p:sp>
      <p:sp>
        <p:nvSpPr>
          <p:cNvPr id="19" name="TextBox 18"/>
          <p:cNvSpPr txBox="1"/>
          <p:nvPr/>
        </p:nvSpPr>
        <p:spPr>
          <a:xfrm>
            <a:off x="6705600" y="2703493"/>
            <a:ext cx="2057400" cy="1815882"/>
          </a:xfrm>
          <a:prstGeom prst="rect">
            <a:avLst/>
          </a:prstGeom>
          <a:noFill/>
        </p:spPr>
        <p:txBody>
          <a:bodyPr wrap="square" rtlCol="0">
            <a:spAutoFit/>
          </a:bodyPr>
          <a:lstStyle/>
          <a:p>
            <a:pPr algn="ctr"/>
            <a:r>
              <a:rPr lang="en-US" sz="1600" b="1" dirty="0" smtClean="0">
                <a:latin typeface="Calibri" pitchFamily="34" charset="0"/>
              </a:rPr>
              <a:t>Time to Graduate</a:t>
            </a:r>
          </a:p>
          <a:p>
            <a:pPr algn="ctr"/>
            <a:r>
              <a:rPr lang="en-US" sz="1600" dirty="0" smtClean="0">
                <a:latin typeface="Calibri" pitchFamily="34" charset="0"/>
              </a:rPr>
              <a:t>OMD Scholars graduate in less than half the time of a traditional community college student.</a:t>
            </a:r>
          </a:p>
          <a:p>
            <a:pPr algn="ctr">
              <a:buFont typeface="Arial" pitchFamily="34" charset="0"/>
              <a:buChar char="•"/>
            </a:pPr>
            <a:endParaRPr lang="en-US" sz="1600" dirty="0">
              <a:solidFill>
                <a:schemeClr val="tx2"/>
              </a:solidFill>
            </a:endParaRPr>
          </a:p>
        </p:txBody>
      </p:sp>
      <p:sp>
        <p:nvSpPr>
          <p:cNvPr id="20" name="Bent Arrow 19"/>
          <p:cNvSpPr/>
          <p:nvPr/>
        </p:nvSpPr>
        <p:spPr>
          <a:xfrm flipV="1">
            <a:off x="1219200" y="4760893"/>
            <a:ext cx="762000" cy="762000"/>
          </a:xfrm>
          <a:prstGeom prst="bent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20"/>
          <p:cNvSpPr/>
          <p:nvPr/>
        </p:nvSpPr>
        <p:spPr>
          <a:xfrm>
            <a:off x="2057400" y="4913293"/>
            <a:ext cx="2667000" cy="838200"/>
          </a:xfrm>
          <a:prstGeom prst="round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t>Exponential</a:t>
            </a:r>
          </a:p>
          <a:p>
            <a:pPr algn="ctr"/>
            <a:r>
              <a:rPr lang="en-US" sz="2000" b="1" dirty="0" smtClean="0"/>
              <a:t>Impact</a:t>
            </a:r>
            <a:endParaRPr lang="en-US" sz="1600" b="1" dirty="0"/>
          </a:p>
        </p:txBody>
      </p:sp>
      <p:sp>
        <p:nvSpPr>
          <p:cNvPr id="22" name="TextBox 21"/>
          <p:cNvSpPr txBox="1"/>
          <p:nvPr/>
        </p:nvSpPr>
        <p:spPr>
          <a:xfrm>
            <a:off x="4800600" y="4913293"/>
            <a:ext cx="3657600" cy="954107"/>
          </a:xfrm>
          <a:prstGeom prst="rect">
            <a:avLst/>
          </a:prstGeom>
          <a:noFill/>
        </p:spPr>
        <p:txBody>
          <a:bodyPr wrap="square" rtlCol="0">
            <a:spAutoFit/>
          </a:bodyPr>
          <a:lstStyle/>
          <a:p>
            <a:r>
              <a:rPr lang="en-US" sz="1200" dirty="0" smtClean="0">
                <a:latin typeface="Calibri" pitchFamily="34" charset="0"/>
              </a:rPr>
              <a:t>As the first in their families to go to college, the success of an OMD Scholar has </a:t>
            </a:r>
            <a:r>
              <a:rPr lang="en-US" sz="1600" b="1" dirty="0" smtClean="0">
                <a:latin typeface="Calibri" pitchFamily="34" charset="0"/>
              </a:rPr>
              <a:t>profound, positive implications </a:t>
            </a:r>
            <a:r>
              <a:rPr lang="en-US" sz="1200" dirty="0" smtClean="0">
                <a:latin typeface="Calibri" pitchFamily="34" charset="0"/>
              </a:rPr>
              <a:t>for their communities and future generations.</a:t>
            </a:r>
            <a:endParaRPr lang="en-US" sz="1100" dirty="0">
              <a:latin typeface="Calibri" pitchFamily="34" charset="0"/>
            </a:endParaRPr>
          </a:p>
        </p:txBody>
      </p:sp>
      <p:pic>
        <p:nvPicPr>
          <p:cNvPr id="26" name="Picture 25" descr="OMD_blue logo_RGB.jpg"/>
          <p:cNvPicPr>
            <a:picLocks noChangeAspect="1"/>
          </p:cNvPicPr>
          <p:nvPr/>
        </p:nvPicPr>
        <p:blipFill>
          <a:blip r:embed="rId3" cstate="print"/>
          <a:stretch>
            <a:fillRect/>
          </a:stretch>
        </p:blipFill>
        <p:spPr>
          <a:xfrm>
            <a:off x="0" y="5429964"/>
            <a:ext cx="856821" cy="1428035"/>
          </a:xfrm>
          <a:prstGeom prst="rect">
            <a:avLst/>
          </a:prstGeom>
        </p:spPr>
      </p:pic>
      <p:sp>
        <p:nvSpPr>
          <p:cNvPr id="27" name="Slide Number Placeholder 26"/>
          <p:cNvSpPr>
            <a:spLocks noGrp="1"/>
          </p:cNvSpPr>
          <p:nvPr>
            <p:ph type="sldNum" sz="quarter" idx="12"/>
          </p:nvPr>
        </p:nvSpPr>
        <p:spPr/>
        <p:txBody>
          <a:bodyPr/>
          <a:lstStyle/>
          <a:p>
            <a:fld id="{6438E840-9C58-45C9-8D78-5E56E182FFCC}"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 name="Title 1"/>
          <p:cNvSpPr>
            <a:spLocks noGrp="1"/>
          </p:cNvSpPr>
          <p:nvPr>
            <p:ph type="ctrTitle"/>
          </p:nvPr>
        </p:nvSpPr>
        <p:spPr>
          <a:xfrm>
            <a:off x="228600" y="304801"/>
            <a:ext cx="8991600" cy="990599"/>
          </a:xfrm>
        </p:spPr>
        <p:txBody>
          <a:bodyPr>
            <a:noAutofit/>
          </a:bodyPr>
          <a:lstStyle/>
          <a:p>
            <a:pPr lvl="0" algn="l"/>
            <a:r>
              <a:rPr lang="en-US" sz="3600" dirty="0" smtClean="0">
                <a:solidFill>
                  <a:schemeClr val="bg1"/>
                </a:solidFill>
              </a:rPr>
              <a:t/>
            </a:r>
            <a:br>
              <a:rPr lang="en-US" sz="3600" dirty="0" smtClean="0">
                <a:solidFill>
                  <a:schemeClr val="bg1"/>
                </a:solidFill>
              </a:rPr>
            </a:br>
            <a:r>
              <a:rPr lang="en-US" sz="2800" dirty="0" smtClean="0">
                <a:latin typeface="Calibri" pitchFamily="34" charset="0"/>
                <a:cs typeface="Calibri" pitchFamily="34" charset="0"/>
              </a:rPr>
              <a:t>Building Confidence and Skills for Tomorrow’s Leaders</a:t>
            </a:r>
            <a:r>
              <a:rPr lang="en-US" sz="2800" b="1" dirty="0" smtClean="0">
                <a:solidFill>
                  <a:schemeClr val="bg1"/>
                </a:solidFill>
              </a:rPr>
              <a:t/>
            </a:r>
            <a:br>
              <a:rPr lang="en-US" sz="2800" b="1" dirty="0" smtClean="0">
                <a:solidFill>
                  <a:schemeClr val="bg1"/>
                </a:solidFill>
              </a:rPr>
            </a:br>
            <a:r>
              <a:rPr lang="en-US" sz="3600" dirty="0" smtClean="0">
                <a:solidFill>
                  <a:schemeClr val="bg1"/>
                </a:solidFill>
              </a:rPr>
              <a:t/>
            </a:r>
            <a:br>
              <a:rPr lang="en-US" sz="3600" dirty="0" smtClean="0">
                <a:solidFill>
                  <a:schemeClr val="bg1"/>
                </a:solidFill>
              </a:rPr>
            </a:br>
            <a:endParaRPr lang="en-US" sz="3600" dirty="0">
              <a:solidFill>
                <a:schemeClr val="bg1"/>
              </a:solidFill>
            </a:endParaRPr>
          </a:p>
        </p:txBody>
      </p:sp>
      <p:sp>
        <p:nvSpPr>
          <p:cNvPr id="8" name="Rounded Rectangle 7"/>
          <p:cNvSpPr/>
          <p:nvPr/>
        </p:nvSpPr>
        <p:spPr>
          <a:xfrm>
            <a:off x="1524000" y="5105400"/>
            <a:ext cx="6934200" cy="1447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b="1" dirty="0" smtClean="0">
              <a:solidFill>
                <a:prstClr val="black"/>
              </a:solidFill>
            </a:endParaRPr>
          </a:p>
          <a:p>
            <a:pPr>
              <a:defRPr/>
            </a:pPr>
            <a:endParaRPr lang="en-US" sz="1200" b="1" dirty="0" smtClean="0">
              <a:solidFill>
                <a:prstClr val="black"/>
              </a:solidFill>
            </a:endParaRPr>
          </a:p>
          <a:p>
            <a:pPr>
              <a:defRPr/>
            </a:pPr>
            <a:endParaRPr lang="en-US" sz="1200" dirty="0">
              <a:solidFill>
                <a:prstClr val="black"/>
              </a:solidFill>
            </a:endParaRPr>
          </a:p>
          <a:p>
            <a:pPr>
              <a:defRPr/>
            </a:pPr>
            <a:endParaRPr lang="en-US" sz="1100" dirty="0">
              <a:solidFill>
                <a:prstClr val="black"/>
              </a:solidFill>
              <a:cs typeface="Arial" pitchFamily="34" charset="0"/>
            </a:endParaRPr>
          </a:p>
        </p:txBody>
      </p:sp>
      <p:sp>
        <p:nvSpPr>
          <p:cNvPr id="9" name="Title 1"/>
          <p:cNvSpPr txBox="1">
            <a:spLocks/>
          </p:cNvSpPr>
          <p:nvPr/>
        </p:nvSpPr>
        <p:spPr>
          <a:xfrm>
            <a:off x="457199" y="-76200"/>
            <a:ext cx="8343911"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10" name="Content Placeholder 2"/>
          <p:cNvSpPr txBox="1">
            <a:spLocks/>
          </p:cNvSpPr>
          <p:nvPr/>
        </p:nvSpPr>
        <p:spPr>
          <a:xfrm>
            <a:off x="3687739" y="2014326"/>
            <a:ext cx="1600200" cy="731614"/>
          </a:xfrm>
          <a:prstGeom prst="rect">
            <a:avLst/>
          </a:prstGeom>
        </p:spPr>
        <p:txBody>
          <a:bodyPr vert="horz" lIns="91440" tIns="45720" rIns="91440" bIns="45720" rtlCol="0">
            <a:noAutofit/>
          </a:bodyPr>
          <a:lstStyle/>
          <a:p>
            <a:pPr lvl="0">
              <a:spcBef>
                <a:spcPct val="20000"/>
              </a:spcBef>
            </a:pPr>
            <a:r>
              <a:rPr lang="en-US" sz="1200" b="1" dirty="0" smtClean="0">
                <a:solidFill>
                  <a:srgbClr val="1025BE"/>
                </a:solidFill>
                <a:latin typeface="Calibri" pitchFamily="34" charset="0"/>
              </a:rPr>
              <a:t>Wisdom from the Workplace</a:t>
            </a:r>
            <a:r>
              <a:rPr lang="en-US" sz="1200" dirty="0" smtClean="0">
                <a:solidFill>
                  <a:prstClr val="black"/>
                </a:solidFill>
                <a:latin typeface="Calibri" pitchFamily="34" charset="0"/>
              </a:rPr>
              <a:t> </a:t>
            </a:r>
            <a:r>
              <a:rPr lang="en-US" sz="1100" dirty="0" smtClean="0">
                <a:solidFill>
                  <a:prstClr val="black"/>
                </a:solidFill>
                <a:latin typeface="Calibri" pitchFamily="34" charset="0"/>
              </a:rPr>
              <a:t>– program event series offers OMD Scholars with the valuable opportunity to visit and interact with our corporate partners. </a:t>
            </a:r>
            <a:endParaRPr lang="en-US" sz="1200" dirty="0" smtClean="0">
              <a:solidFill>
                <a:prstClr val="black"/>
              </a:solidFill>
              <a:latin typeface="Calibri" pitchFamily="34" charset="0"/>
            </a:endParaRPr>
          </a:p>
        </p:txBody>
      </p:sp>
      <p:sp>
        <p:nvSpPr>
          <p:cNvPr id="11" name="Rectangle 10"/>
          <p:cNvSpPr/>
          <p:nvPr/>
        </p:nvSpPr>
        <p:spPr>
          <a:xfrm>
            <a:off x="7240667" y="4882262"/>
            <a:ext cx="1717134" cy="1477328"/>
          </a:xfrm>
          <a:prstGeom prst="rect">
            <a:avLst/>
          </a:prstGeom>
        </p:spPr>
        <p:txBody>
          <a:bodyPr wrap="square">
            <a:spAutoFit/>
          </a:bodyPr>
          <a:lstStyle/>
          <a:p>
            <a:pPr algn="r"/>
            <a:r>
              <a:rPr lang="en-US" sz="1200" b="1" dirty="0" smtClean="0">
                <a:solidFill>
                  <a:schemeClr val="tx2"/>
                </a:solidFill>
                <a:latin typeface="Calibri" pitchFamily="34" charset="0"/>
              </a:rPr>
              <a:t>'It's Who You Know' Speed Networking </a:t>
            </a:r>
            <a:r>
              <a:rPr lang="en-US" sz="1100" dirty="0" smtClean="0">
                <a:latin typeface="Calibri" pitchFamily="34" charset="0"/>
              </a:rPr>
              <a:t>supports Scholar communication skills through speed networking sessions and a reception with leaders in diverse professional fields.</a:t>
            </a:r>
          </a:p>
        </p:txBody>
      </p:sp>
      <p:pic>
        <p:nvPicPr>
          <p:cNvPr id="12" name="Picture 4" descr="T:\Photographs\2012-2013\2013_03_21_Mocktails\032113_1MD_45.JPG"/>
          <p:cNvPicPr>
            <a:picLocks noChangeAspect="1" noChangeArrowheads="1"/>
          </p:cNvPicPr>
          <p:nvPr/>
        </p:nvPicPr>
        <p:blipFill>
          <a:blip r:embed="rId3" cstate="print"/>
          <a:srcRect/>
          <a:stretch>
            <a:fillRect/>
          </a:stretch>
        </p:blipFill>
        <p:spPr bwMode="auto">
          <a:xfrm>
            <a:off x="4592470" y="4527453"/>
            <a:ext cx="2743200" cy="1828897"/>
          </a:xfrm>
          <a:prstGeom prst="rect">
            <a:avLst/>
          </a:prstGeom>
          <a:noFill/>
        </p:spPr>
      </p:pic>
      <p:pic>
        <p:nvPicPr>
          <p:cNvPr id="15" name="Picture 2" descr="T:\Photographs\2013-2014\Wisdom from the Workplace Summer 2013\ 002 - Copy (25).JPG"/>
          <p:cNvPicPr>
            <a:picLocks noChangeAspect="1" noChangeArrowheads="1"/>
          </p:cNvPicPr>
          <p:nvPr/>
        </p:nvPicPr>
        <p:blipFill>
          <a:blip r:embed="rId4" cstate="print"/>
          <a:srcRect t="27778"/>
          <a:stretch>
            <a:fillRect/>
          </a:stretch>
        </p:blipFill>
        <p:spPr bwMode="auto">
          <a:xfrm>
            <a:off x="381000" y="1863790"/>
            <a:ext cx="3306739" cy="1791070"/>
          </a:xfrm>
          <a:prstGeom prst="rect">
            <a:avLst/>
          </a:prstGeom>
          <a:noFill/>
        </p:spPr>
      </p:pic>
      <p:sp>
        <p:nvSpPr>
          <p:cNvPr id="16" name="TextBox 15"/>
          <p:cNvSpPr txBox="1"/>
          <p:nvPr/>
        </p:nvSpPr>
        <p:spPr>
          <a:xfrm>
            <a:off x="1105818" y="5829300"/>
            <a:ext cx="3000668" cy="1169551"/>
          </a:xfrm>
          <a:prstGeom prst="rect">
            <a:avLst/>
          </a:prstGeom>
          <a:noFill/>
        </p:spPr>
        <p:txBody>
          <a:bodyPr wrap="square" rtlCol="0">
            <a:spAutoFit/>
          </a:bodyPr>
          <a:lstStyle/>
          <a:p>
            <a:pPr algn="ctr"/>
            <a:r>
              <a:rPr lang="en-US" sz="1100" dirty="0">
                <a:latin typeface="Calibri" pitchFamily="34" charset="0"/>
              </a:rPr>
              <a:t>S</a:t>
            </a:r>
            <a:r>
              <a:rPr lang="en-US" sz="1100" dirty="0" smtClean="0">
                <a:latin typeface="Calibri" pitchFamily="34" charset="0"/>
              </a:rPr>
              <a:t>cholars learn the nuances of business dinner etiquette and social networking at the annual </a:t>
            </a:r>
            <a:r>
              <a:rPr lang="en-US" sz="1200" b="1" dirty="0">
                <a:solidFill>
                  <a:schemeClr val="tx2"/>
                </a:solidFill>
                <a:latin typeface="Calibri" pitchFamily="34" charset="0"/>
              </a:rPr>
              <a:t>One Million Degrees Etiquette Dinner</a:t>
            </a:r>
            <a:r>
              <a:rPr lang="en-US" sz="1100" dirty="0" smtClean="0">
                <a:latin typeface="Calibri" pitchFamily="34" charset="0"/>
              </a:rPr>
              <a:t>. </a:t>
            </a:r>
            <a:br>
              <a:rPr lang="en-US" sz="1100" dirty="0" smtClean="0">
                <a:latin typeface="Calibri" pitchFamily="34" charset="0"/>
              </a:rPr>
            </a:br>
            <a:endParaRPr lang="en-US" sz="1100" dirty="0" smtClean="0">
              <a:latin typeface="Calibri" pitchFamily="34" charset="0"/>
            </a:endParaRPr>
          </a:p>
          <a:p>
            <a:pPr algn="ctr"/>
            <a:endParaRPr lang="en-US" sz="1100" dirty="0" smtClean="0">
              <a:latin typeface="Calibri" pitchFamily="34" charset="0"/>
            </a:endParaRPr>
          </a:p>
          <a:p>
            <a:pPr algn="ctr"/>
            <a:endParaRPr lang="en-US" sz="1400" dirty="0">
              <a:latin typeface="Calibri" pitchFamily="34" charset="0"/>
            </a:endParaRPr>
          </a:p>
        </p:txBody>
      </p:sp>
      <p:pic>
        <p:nvPicPr>
          <p:cNvPr id="17" name="Picture 2" descr="T:\Photographs\2012-2013\2012_11_14_Etiquette_Dinner\111412_1MD_002.JPG"/>
          <p:cNvPicPr>
            <a:picLocks noChangeAspect="1" noChangeArrowheads="1"/>
          </p:cNvPicPr>
          <p:nvPr/>
        </p:nvPicPr>
        <p:blipFill>
          <a:blip r:embed="rId5" cstate="print"/>
          <a:srcRect/>
          <a:stretch>
            <a:fillRect/>
          </a:stretch>
        </p:blipFill>
        <p:spPr bwMode="auto">
          <a:xfrm>
            <a:off x="1196520" y="3932409"/>
            <a:ext cx="2819264" cy="1879831"/>
          </a:xfrm>
          <a:prstGeom prst="rect">
            <a:avLst/>
          </a:prstGeom>
          <a:noFill/>
          <a:ln>
            <a:noFill/>
          </a:ln>
        </p:spPr>
      </p:pic>
      <p:sp>
        <p:nvSpPr>
          <p:cNvPr id="19" name="Content Placeholder 4"/>
          <p:cNvSpPr txBox="1">
            <a:spLocks/>
          </p:cNvSpPr>
          <p:nvPr/>
        </p:nvSpPr>
        <p:spPr>
          <a:xfrm>
            <a:off x="228600" y="685800"/>
            <a:ext cx="8534400" cy="685800"/>
          </a:xfrm>
          <a:prstGeom prst="rect">
            <a:avLst/>
          </a:prstGeom>
        </p:spPr>
        <p:txBody>
          <a:bodyPr vert="horz" lIns="91440" tIns="45720" rIns="91440" bIns="45720" rtlCol="0">
            <a:noAutofit/>
          </a:bodyPr>
          <a:lstStyle/>
          <a:p>
            <a:pPr lvl="0">
              <a:spcBef>
                <a:spcPct val="20000"/>
              </a:spcBef>
              <a:defRPr/>
            </a:pPr>
            <a:r>
              <a:rPr lang="en-US" sz="1600" dirty="0" smtClean="0">
                <a:latin typeface="Calibri" pitchFamily="34" charset="0"/>
              </a:rPr>
              <a:t>OMD Scholars pursue degrees in diverse fields. Most are first in their families to attend college. OMD helps them prepare for career trajectories with increasing levels of challenge and responsibility, and help them discover and develop new possibilities, new aspirations and a new belief in their own growing abilities.</a:t>
            </a:r>
          </a:p>
        </p:txBody>
      </p:sp>
      <p:pic>
        <p:nvPicPr>
          <p:cNvPr id="20" name="Picture 19" descr="OMD_blue logo_RGB.jpg"/>
          <p:cNvPicPr>
            <a:picLocks noChangeAspect="1"/>
          </p:cNvPicPr>
          <p:nvPr/>
        </p:nvPicPr>
        <p:blipFill>
          <a:blip r:embed="rId6" cstate="print"/>
          <a:stretch>
            <a:fillRect/>
          </a:stretch>
        </p:blipFill>
        <p:spPr>
          <a:xfrm>
            <a:off x="0" y="5429964"/>
            <a:ext cx="856821" cy="1428035"/>
          </a:xfrm>
          <a:prstGeom prst="rect">
            <a:avLst/>
          </a:prstGeom>
        </p:spPr>
      </p:pic>
      <p:sp>
        <p:nvSpPr>
          <p:cNvPr id="21" name="Slide Number Placeholder 20"/>
          <p:cNvSpPr>
            <a:spLocks noGrp="1"/>
          </p:cNvSpPr>
          <p:nvPr>
            <p:ph type="sldNum" sz="quarter" idx="12"/>
          </p:nvPr>
        </p:nvSpPr>
        <p:spPr/>
        <p:txBody>
          <a:bodyPr/>
          <a:lstStyle/>
          <a:p>
            <a:fld id="{6438E840-9C58-45C9-8D78-5E56E182FFCC}" type="slidenum">
              <a:rPr lang="en-US" smtClean="0"/>
              <a:pPr/>
              <a:t>21</a:t>
            </a:fld>
            <a:endParaRPr lang="en-US"/>
          </a:p>
        </p:txBody>
      </p:sp>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14866" t="18244" r="4051" b="10807"/>
          <a:stretch/>
        </p:blipFill>
        <p:spPr>
          <a:xfrm>
            <a:off x="5689898" y="2542772"/>
            <a:ext cx="2741134" cy="1598995"/>
          </a:xfrm>
          <a:prstGeom prst="rect">
            <a:avLst/>
          </a:prstGeom>
        </p:spPr>
      </p:pic>
      <p:sp>
        <p:nvSpPr>
          <p:cNvPr id="4" name="TextBox 3"/>
          <p:cNvSpPr txBox="1"/>
          <p:nvPr/>
        </p:nvSpPr>
        <p:spPr>
          <a:xfrm>
            <a:off x="5447799" y="1789083"/>
            <a:ext cx="3510002" cy="615553"/>
          </a:xfrm>
          <a:prstGeom prst="rect">
            <a:avLst/>
          </a:prstGeom>
          <a:noFill/>
        </p:spPr>
        <p:txBody>
          <a:bodyPr wrap="square" rtlCol="0">
            <a:spAutoFit/>
          </a:bodyPr>
          <a:lstStyle/>
          <a:p>
            <a:r>
              <a:rPr lang="en-US" sz="1100" dirty="0" smtClean="0">
                <a:latin typeface="Calibri" panose="020F0502020204030204" pitchFamily="34" charset="0"/>
              </a:rPr>
              <a:t>Scholars build relationships with peers and coaches while practicing key skills needed for success in college and work during monthly</a:t>
            </a:r>
            <a:r>
              <a:rPr lang="en-US" sz="1100" b="1" dirty="0" smtClean="0">
                <a:solidFill>
                  <a:schemeClr val="tx2"/>
                </a:solidFill>
                <a:latin typeface="Calibri" panose="020F0502020204030204" pitchFamily="34" charset="0"/>
              </a:rPr>
              <a:t> </a:t>
            </a:r>
            <a:r>
              <a:rPr lang="en-US" sz="1200" b="1" dirty="0" smtClean="0">
                <a:solidFill>
                  <a:schemeClr val="tx2"/>
                </a:solidFill>
                <a:latin typeface="Calibri" panose="020F0502020204030204" pitchFamily="34" charset="0"/>
              </a:rPr>
              <a:t>Scholar Development Sessions</a:t>
            </a:r>
            <a:endParaRPr lang="en-US" sz="12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2237372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 name="Title 1"/>
          <p:cNvSpPr>
            <a:spLocks noGrp="1"/>
          </p:cNvSpPr>
          <p:nvPr>
            <p:ph type="ctrTitle"/>
          </p:nvPr>
        </p:nvSpPr>
        <p:spPr>
          <a:xfrm>
            <a:off x="0" y="457201"/>
            <a:ext cx="9144000" cy="609599"/>
          </a:xfrm>
        </p:spPr>
        <p:txBody>
          <a:bodyPr>
            <a:noAutofit/>
          </a:bodyPr>
          <a:lstStyle/>
          <a:p>
            <a:pPr lvl="0"/>
            <a:r>
              <a:rPr lang="en-US" sz="2800" dirty="0" smtClean="0">
                <a:solidFill>
                  <a:schemeClr val="bg1"/>
                </a:solidFill>
                <a:latin typeface="Calibri" pitchFamily="34" charset="0"/>
                <a:cs typeface="Calibri" pitchFamily="34" charset="0"/>
              </a:rPr>
              <a:t/>
            </a:r>
            <a:br>
              <a:rPr lang="en-US" sz="2800" dirty="0" smtClean="0">
                <a:solidFill>
                  <a:schemeClr val="bg1"/>
                </a:solidFill>
                <a:latin typeface="Calibri" pitchFamily="34" charset="0"/>
                <a:cs typeface="Calibri" pitchFamily="34" charset="0"/>
              </a:rPr>
            </a:br>
            <a:r>
              <a:rPr lang="en-US" sz="2800" dirty="0" smtClean="0">
                <a:solidFill>
                  <a:schemeClr val="bg1"/>
                </a:solidFill>
                <a:latin typeface="Calibri" pitchFamily="34" charset="0"/>
                <a:cs typeface="Calibri" pitchFamily="34" charset="0"/>
              </a:rPr>
              <a:t/>
            </a:r>
            <a:br>
              <a:rPr lang="en-US" sz="2800" dirty="0" smtClean="0">
                <a:solidFill>
                  <a:schemeClr val="bg1"/>
                </a:solidFill>
                <a:latin typeface="Calibri" pitchFamily="34" charset="0"/>
                <a:cs typeface="Calibri" pitchFamily="34" charset="0"/>
              </a:rPr>
            </a:br>
            <a:r>
              <a:rPr lang="en-US" sz="2800" dirty="0" smtClean="0">
                <a:cs typeface="Calibri" pitchFamily="34" charset="0"/>
              </a:rPr>
              <a:t> </a:t>
            </a:r>
            <a:r>
              <a:rPr lang="en-US" dirty="0" smtClean="0">
                <a:cs typeface="Calibri" pitchFamily="34" charset="0"/>
              </a:rPr>
              <a:t>OMD: Multiple Supports Model</a:t>
            </a:r>
            <a:r>
              <a:rPr lang="en-US" sz="2800" dirty="0" smtClean="0">
                <a:solidFill>
                  <a:schemeClr val="bg1"/>
                </a:solidFill>
                <a:latin typeface="Calibri" pitchFamily="34" charset="0"/>
                <a:cs typeface="Calibri" pitchFamily="34" charset="0"/>
              </a:rPr>
              <a:t/>
            </a:r>
            <a:br>
              <a:rPr lang="en-US" sz="2800" dirty="0" smtClean="0">
                <a:solidFill>
                  <a:schemeClr val="bg1"/>
                </a:solidFill>
                <a:latin typeface="Calibri" pitchFamily="34" charset="0"/>
                <a:cs typeface="Calibri" pitchFamily="34" charset="0"/>
              </a:rPr>
            </a:br>
            <a:r>
              <a:rPr lang="en-US" sz="2800" dirty="0" smtClean="0">
                <a:solidFill>
                  <a:schemeClr val="bg1"/>
                </a:solidFill>
                <a:latin typeface="Calibri" pitchFamily="34" charset="0"/>
                <a:cs typeface="Calibri" pitchFamily="34" charset="0"/>
              </a:rPr>
              <a:t/>
            </a:r>
            <a:br>
              <a:rPr lang="en-US" sz="2800" dirty="0" smtClean="0">
                <a:solidFill>
                  <a:schemeClr val="bg1"/>
                </a:solidFill>
                <a:latin typeface="Calibri" pitchFamily="34" charset="0"/>
                <a:cs typeface="Calibri" pitchFamily="34" charset="0"/>
              </a:rPr>
            </a:br>
            <a:r>
              <a:rPr lang="en-US" sz="3200" dirty="0" smtClean="0">
                <a:solidFill>
                  <a:schemeClr val="bg1"/>
                </a:solidFill>
              </a:rPr>
              <a:t/>
            </a:r>
            <a:br>
              <a:rPr lang="en-US" sz="3200" dirty="0" smtClean="0">
                <a:solidFill>
                  <a:schemeClr val="bg1"/>
                </a:solidFill>
              </a:rPr>
            </a:br>
            <a:endParaRPr lang="en-US" sz="3600" dirty="0">
              <a:solidFill>
                <a:schemeClr val="bg1"/>
              </a:solidFill>
            </a:endParaRPr>
          </a:p>
        </p:txBody>
      </p:sp>
      <p:sp>
        <p:nvSpPr>
          <p:cNvPr id="66" name="Slide Number Placeholder 65"/>
          <p:cNvSpPr>
            <a:spLocks noGrp="1"/>
          </p:cNvSpPr>
          <p:nvPr>
            <p:ph type="sldNum" sz="quarter" idx="12"/>
          </p:nvPr>
        </p:nvSpPr>
        <p:spPr/>
        <p:txBody>
          <a:bodyPr/>
          <a:lstStyle/>
          <a:p>
            <a:fld id="{6438E840-9C58-45C9-8D78-5E56E182FFCC}" type="slidenum">
              <a:rPr lang="en-US" smtClean="0"/>
              <a:pPr/>
              <a:t>22</a:t>
            </a:fld>
            <a:endParaRPr lang="en-US"/>
          </a:p>
        </p:txBody>
      </p:sp>
      <p:sp>
        <p:nvSpPr>
          <p:cNvPr id="53" name="Title 1"/>
          <p:cNvSpPr txBox="1">
            <a:spLocks/>
          </p:cNvSpPr>
          <p:nvPr/>
        </p:nvSpPr>
        <p:spPr>
          <a:xfrm>
            <a:off x="457200" y="274638"/>
            <a:ext cx="8229600" cy="7921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effectLst/>
              <a:uLnTx/>
              <a:uFillTx/>
              <a:latin typeface="Calibri" pitchFamily="34" charset="0"/>
              <a:ea typeface="+mj-ea"/>
              <a:cs typeface="+mj-cs"/>
            </a:endParaRPr>
          </a:p>
        </p:txBody>
      </p:sp>
      <p:pic>
        <p:nvPicPr>
          <p:cNvPr id="3074" name="Picture 2" descr="T:\Communications &amp; Marketing\Recruitment Materials\2015-2016\Design Assets\OMD_Scholar_Recruitment_Assets\scholar_dev_model_1.png"/>
          <p:cNvPicPr>
            <a:picLocks noChangeAspect="1" noChangeArrowheads="1"/>
          </p:cNvPicPr>
          <p:nvPr/>
        </p:nvPicPr>
        <p:blipFill>
          <a:blip r:embed="rId3" cstate="print"/>
          <a:srcRect/>
          <a:stretch>
            <a:fillRect/>
          </a:stretch>
        </p:blipFill>
        <p:spPr bwMode="auto">
          <a:xfrm>
            <a:off x="457200" y="1677750"/>
            <a:ext cx="8276495" cy="3886201"/>
          </a:xfrm>
          <a:prstGeom prst="rect">
            <a:avLst/>
          </a:prstGeom>
          <a:noFill/>
        </p:spPr>
      </p:pic>
    </p:spTree>
    <p:extLst>
      <p:ext uri="{BB962C8B-B14F-4D97-AF65-F5344CB8AC3E}">
        <p14:creationId xmlns:p14="http://schemas.microsoft.com/office/powerpoint/2010/main" val="587269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College Context</a:t>
            </a:r>
            <a:endParaRPr lang="en-US" dirty="0"/>
          </a:p>
        </p:txBody>
      </p:sp>
      <p:sp>
        <p:nvSpPr>
          <p:cNvPr id="3" name="Content Placeholder 2"/>
          <p:cNvSpPr>
            <a:spLocks noGrp="1"/>
          </p:cNvSpPr>
          <p:nvPr>
            <p:ph idx="1"/>
          </p:nvPr>
        </p:nvSpPr>
        <p:spPr/>
        <p:txBody>
          <a:bodyPr>
            <a:normAutofit lnSpcReduction="10000"/>
          </a:bodyPr>
          <a:lstStyle/>
          <a:p>
            <a:r>
              <a:rPr lang="en-US" dirty="0" smtClean="0"/>
              <a:t>Community colleges serve a growing number of students and constitute a rapidly growing share of the postsecondary education landscape</a:t>
            </a:r>
          </a:p>
          <a:p>
            <a:pPr lvl="1"/>
            <a:r>
              <a:rPr lang="en-US" dirty="0" smtClean="0"/>
              <a:t>Low-cost</a:t>
            </a:r>
          </a:p>
          <a:p>
            <a:pPr lvl="1"/>
            <a:r>
              <a:rPr lang="en-US" dirty="0" smtClean="0"/>
              <a:t>Open-enrollment</a:t>
            </a:r>
          </a:p>
          <a:p>
            <a:pPr lvl="1"/>
            <a:r>
              <a:rPr lang="en-US" dirty="0" smtClean="0"/>
              <a:t>Community-based</a:t>
            </a:r>
          </a:p>
          <a:p>
            <a:pPr lvl="1"/>
            <a:r>
              <a:rPr lang="en-US" dirty="0" smtClean="0"/>
              <a:t>Multiple programs of study</a:t>
            </a:r>
          </a:p>
          <a:p>
            <a:pPr lvl="1"/>
            <a:r>
              <a:rPr lang="en-US" dirty="0" smtClean="0"/>
              <a:t>Availability of supports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to Persistence</a:t>
            </a:r>
            <a:endParaRPr lang="en-US" dirty="0"/>
          </a:p>
        </p:txBody>
      </p:sp>
      <p:sp>
        <p:nvSpPr>
          <p:cNvPr id="4" name="Content Placeholder 3"/>
          <p:cNvSpPr>
            <a:spLocks noGrp="1"/>
          </p:cNvSpPr>
          <p:nvPr>
            <p:ph sz="half" idx="2"/>
          </p:nvPr>
        </p:nvSpPr>
        <p:spPr>
          <a:xfrm>
            <a:off x="657546" y="1600200"/>
            <a:ext cx="8029254" cy="4525963"/>
          </a:xfrm>
        </p:spPr>
        <p:txBody>
          <a:bodyPr>
            <a:normAutofit/>
          </a:bodyPr>
          <a:lstStyle/>
          <a:p>
            <a:r>
              <a:rPr lang="en-US" dirty="0" smtClean="0"/>
              <a:t>Student factors</a:t>
            </a:r>
          </a:p>
          <a:p>
            <a:pPr lvl="1"/>
            <a:r>
              <a:rPr lang="en-US" dirty="0" smtClean="0"/>
              <a:t>Academic under-preparedness</a:t>
            </a:r>
          </a:p>
          <a:p>
            <a:pPr lvl="1"/>
            <a:r>
              <a:rPr lang="en-US" dirty="0" smtClean="0"/>
              <a:t>Family and/or work obligations</a:t>
            </a:r>
          </a:p>
          <a:p>
            <a:pPr lvl="1"/>
            <a:r>
              <a:rPr lang="en-US" dirty="0" smtClean="0"/>
              <a:t>Lack of “college knowledge”</a:t>
            </a:r>
          </a:p>
          <a:p>
            <a:pPr lvl="1"/>
            <a:r>
              <a:rPr lang="en-US" dirty="0" smtClean="0"/>
              <a:t>Behavioral barriers</a:t>
            </a:r>
          </a:p>
          <a:p>
            <a:r>
              <a:rPr lang="en-US" dirty="0" smtClean="0"/>
              <a:t>Institutional factors</a:t>
            </a:r>
          </a:p>
          <a:p>
            <a:pPr lvl="1"/>
            <a:r>
              <a:rPr lang="en-US" dirty="0" smtClean="0"/>
              <a:t>Unclear or inconsistent information</a:t>
            </a:r>
          </a:p>
          <a:p>
            <a:pPr lvl="1"/>
            <a:r>
              <a:rPr lang="en-US" dirty="0" smtClean="0"/>
              <a:t>Unaligned pathways</a:t>
            </a:r>
          </a:p>
          <a:p>
            <a:pPr lvl="1"/>
            <a:r>
              <a:rPr lang="en-US" dirty="0" smtClean="0"/>
              <a:t>Limited resources for support services</a:t>
            </a:r>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Million Degrees Multiple Supports</a:t>
            </a:r>
            <a:endParaRPr lang="en-US" dirty="0"/>
          </a:p>
        </p:txBody>
      </p:sp>
      <p:sp>
        <p:nvSpPr>
          <p:cNvPr id="3" name="Content Placeholder 2"/>
          <p:cNvSpPr>
            <a:spLocks noGrp="1"/>
          </p:cNvSpPr>
          <p:nvPr>
            <p:ph sz="half" idx="1"/>
          </p:nvPr>
        </p:nvSpPr>
        <p:spPr>
          <a:xfrm>
            <a:off x="457200" y="1600200"/>
            <a:ext cx="4191000" cy="4938322"/>
          </a:xfrm>
        </p:spPr>
        <p:txBody>
          <a:bodyPr>
            <a:normAutofit fontScale="77500" lnSpcReduction="20000"/>
          </a:bodyPr>
          <a:lstStyle/>
          <a:p>
            <a:r>
              <a:rPr lang="en-US" dirty="0" smtClean="0"/>
              <a:t>Financial Supports</a:t>
            </a:r>
          </a:p>
          <a:p>
            <a:pPr lvl="1"/>
            <a:r>
              <a:rPr lang="en-US" dirty="0" smtClean="0"/>
              <a:t>Stipend of $1,000/year</a:t>
            </a:r>
          </a:p>
          <a:p>
            <a:pPr lvl="1"/>
            <a:r>
              <a:rPr lang="en-US" dirty="0" smtClean="0"/>
              <a:t>Stipend contingent upon adequate progression through programming</a:t>
            </a:r>
          </a:p>
          <a:p>
            <a:pPr lvl="1"/>
            <a:r>
              <a:rPr lang="en-US" dirty="0" smtClean="0"/>
              <a:t>Students can use the stipend in any way they choose</a:t>
            </a:r>
          </a:p>
          <a:p>
            <a:r>
              <a:rPr lang="en-US" dirty="0" smtClean="0"/>
              <a:t>Academic Supports</a:t>
            </a:r>
          </a:p>
          <a:p>
            <a:pPr lvl="1"/>
            <a:r>
              <a:rPr lang="en-US" dirty="0" smtClean="0"/>
              <a:t>Tutoring available to any who requests it</a:t>
            </a:r>
          </a:p>
          <a:p>
            <a:pPr lvl="1"/>
            <a:r>
              <a:rPr lang="en-US" dirty="0" smtClean="0"/>
              <a:t>Tutoring required of those who need it (in remedial courses, new to college, or fall below the grade of C in any class)</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Personal</a:t>
            </a:r>
          </a:p>
          <a:p>
            <a:pPr lvl="1"/>
            <a:r>
              <a:rPr lang="en-US" dirty="0" smtClean="0"/>
              <a:t>Regular meetings and check-ins with designated program coordinator and volunteer coach</a:t>
            </a:r>
          </a:p>
          <a:p>
            <a:pPr lvl="1"/>
            <a:r>
              <a:rPr lang="en-US" dirty="0" smtClean="0"/>
              <a:t>Connections to support services at the college or in the community</a:t>
            </a:r>
          </a:p>
          <a:p>
            <a:r>
              <a:rPr lang="en-US" dirty="0" smtClean="0"/>
              <a:t>Professional</a:t>
            </a:r>
          </a:p>
          <a:p>
            <a:pPr lvl="1"/>
            <a:r>
              <a:rPr lang="en-US" dirty="0" smtClean="0"/>
              <a:t>Clear expectations around standards of behavior and consequences for non-compliance</a:t>
            </a:r>
          </a:p>
          <a:p>
            <a:pPr lvl="1"/>
            <a:r>
              <a:rPr lang="en-US" dirty="0" smtClean="0"/>
              <a:t>Experiential learning, coaching, and feedback on the development of professional behaviors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Focus on Identity?</a:t>
            </a:r>
            <a:endParaRPr lang="en-US" dirty="0"/>
          </a:p>
        </p:txBody>
      </p:sp>
      <p:sp>
        <p:nvSpPr>
          <p:cNvPr id="3" name="Content Placeholder 2"/>
          <p:cNvSpPr>
            <a:spLocks noGrp="1"/>
          </p:cNvSpPr>
          <p:nvPr>
            <p:ph idx="1"/>
          </p:nvPr>
        </p:nvSpPr>
        <p:spPr>
          <a:xfrm>
            <a:off x="457200" y="1600200"/>
            <a:ext cx="8229600" cy="4906108"/>
          </a:xfrm>
        </p:spPr>
        <p:txBody>
          <a:bodyPr>
            <a:normAutofit/>
          </a:bodyPr>
          <a:lstStyle/>
          <a:p>
            <a:r>
              <a:rPr lang="en-US" dirty="0" smtClean="0"/>
              <a:t>Seeking social mobility takes more than just academic or technical skill development</a:t>
            </a:r>
          </a:p>
          <a:p>
            <a:pPr lvl="1"/>
            <a:r>
              <a:rPr lang="en-US" dirty="0" smtClean="0"/>
              <a:t>Soft skills</a:t>
            </a:r>
          </a:p>
          <a:p>
            <a:pPr lvl="2"/>
            <a:r>
              <a:rPr lang="en-US" dirty="0" smtClean="0"/>
              <a:t>Communication skills</a:t>
            </a:r>
          </a:p>
          <a:p>
            <a:pPr lvl="2"/>
            <a:r>
              <a:rPr lang="en-US" dirty="0" smtClean="0"/>
              <a:t>Emotion management</a:t>
            </a:r>
          </a:p>
          <a:p>
            <a:pPr lvl="1"/>
            <a:r>
              <a:rPr lang="en-US" dirty="0" smtClean="0"/>
              <a:t>Motivation</a:t>
            </a:r>
          </a:p>
          <a:p>
            <a:pPr lvl="2"/>
            <a:r>
              <a:rPr lang="en-US" dirty="0" smtClean="0"/>
              <a:t>Decision-making skills</a:t>
            </a:r>
          </a:p>
          <a:p>
            <a:pPr lvl="2"/>
            <a:r>
              <a:rPr lang="en-US" dirty="0" smtClean="0"/>
              <a:t>Anticipating potential obstacles</a:t>
            </a:r>
          </a:p>
          <a:p>
            <a:pPr lvl="1"/>
            <a:r>
              <a:rPr lang="en-US" dirty="0" smtClean="0"/>
              <a:t>Meaning</a:t>
            </a:r>
          </a:p>
          <a:p>
            <a:pPr lvl="2"/>
            <a:r>
              <a:rPr lang="en-US" dirty="0" smtClean="0"/>
              <a:t>Goals tied to purpose</a:t>
            </a:r>
          </a:p>
          <a:p>
            <a:pPr lvl="2"/>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Framework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5261025"/>
              </p:ext>
            </p:extLst>
          </p:nvPr>
        </p:nvGraphicFramePr>
        <p:xfrm>
          <a:off x="457200" y="1417637"/>
          <a:ext cx="8229600" cy="4984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3"/>
          <p:cNvSpPr txBox="1">
            <a:spLocks noChangeArrowheads="1"/>
          </p:cNvSpPr>
          <p:nvPr/>
        </p:nvSpPr>
        <p:spPr bwMode="auto">
          <a:xfrm>
            <a:off x="0" y="6401733"/>
            <a:ext cx="9144000" cy="523220"/>
          </a:xfrm>
          <a:prstGeom prst="rect">
            <a:avLst/>
          </a:prstGeom>
          <a:solidFill>
            <a:schemeClr val="bg1"/>
          </a:solidFill>
          <a:ln w="9525">
            <a:noFill/>
            <a:miter lim="800000"/>
            <a:headEnd/>
            <a:tailEnd/>
          </a:ln>
        </p:spPr>
        <p:txBody>
          <a:bodyPr>
            <a:spAutoFit/>
          </a:bodyPr>
          <a:lstStyle/>
          <a:p>
            <a:pPr algn="l"/>
            <a:r>
              <a:rPr lang="en-US" sz="1400" dirty="0">
                <a:latin typeface="Calibri" pitchFamily="34" charset="0"/>
              </a:rPr>
              <a:t>* Inspired by and adapted from McAdam’s &amp; Zapata-Geitl’s “Three Strands of Identity Development Across the Human Life Course: Reading Erikson in Full.” 2013 in K.C. McLean &amp; M. Syed (Eds), The Oxford Handbook of Identity Development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401733"/>
            <a:ext cx="9144000" cy="523220"/>
          </a:xfrm>
          <a:prstGeom prst="rect">
            <a:avLst/>
          </a:prstGeom>
          <a:solidFill>
            <a:schemeClr val="bg1"/>
          </a:solidFill>
          <a:ln w="9525">
            <a:noFill/>
            <a:miter lim="800000"/>
            <a:headEnd/>
            <a:tailEnd/>
          </a:ln>
        </p:spPr>
        <p:txBody>
          <a:bodyPr>
            <a:spAutoFit/>
          </a:bodyPr>
          <a:lstStyle/>
          <a:p>
            <a:pPr algn="l"/>
            <a:r>
              <a:rPr lang="en-US" sz="1400" dirty="0">
                <a:latin typeface="Calibri" pitchFamily="34" charset="0"/>
              </a:rPr>
              <a:t>* Inspired by and adapted from McAdam’s &amp; Zapata-Geitl’s “Three Strands of Identity Development Across the Human Life Course: Reading Erikson in Full.” 2013 in K.C. McLean &amp; M. Syed (Eds), The Oxford Handbook of Identity Development</a:t>
            </a:r>
          </a:p>
        </p:txBody>
      </p:sp>
      <p:sp>
        <p:nvSpPr>
          <p:cNvPr id="5" name="Title 1"/>
          <p:cNvSpPr txBox="1">
            <a:spLocks/>
          </p:cNvSpPr>
          <p:nvPr/>
        </p:nvSpPr>
        <p:spPr>
          <a:xfrm>
            <a:off x="457200" y="264947"/>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Implementing Identity Framework </a:t>
            </a:r>
            <a:br>
              <a:rPr lang="en-US" dirty="0" smtClean="0"/>
            </a:br>
            <a:r>
              <a:rPr lang="en-US" dirty="0" smtClean="0"/>
              <a:t>in One Million Degrees</a:t>
            </a:r>
            <a:endParaRPr lang="en-US" dirty="0"/>
          </a:p>
        </p:txBody>
      </p:sp>
      <p:graphicFrame>
        <p:nvGraphicFramePr>
          <p:cNvPr id="7" name="Diagram 6"/>
          <p:cNvGraphicFramePr/>
          <p:nvPr>
            <p:extLst>
              <p:ext uri="{D42A27DB-BD31-4B8C-83A1-F6EECF244321}">
                <p14:modId xmlns:p14="http://schemas.microsoft.com/office/powerpoint/2010/main" val="1212529371"/>
              </p:ext>
            </p:extLst>
          </p:nvPr>
        </p:nvGraphicFramePr>
        <p:xfrm>
          <a:off x="2861353" y="1559574"/>
          <a:ext cx="6400800" cy="4140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21242" y="1729866"/>
            <a:ext cx="3575406"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Comprehensive scholar development model</a:t>
            </a:r>
          </a:p>
          <a:p>
            <a:pPr marL="457200" indent="-457200">
              <a:buFont typeface="Arial" panose="020B0604020202020204" pitchFamily="34" charset="0"/>
              <a:buChar char="•"/>
            </a:pPr>
            <a:r>
              <a:rPr lang="en-US" sz="2800" dirty="0" smtClean="0"/>
              <a:t>Explicitly use program </a:t>
            </a:r>
            <a:r>
              <a:rPr lang="en-US" sz="2800" b="1" dirty="0" smtClean="0"/>
              <a:t>processes</a:t>
            </a:r>
            <a:r>
              <a:rPr lang="en-US" sz="2800" dirty="0" smtClean="0"/>
              <a:t> and </a:t>
            </a:r>
            <a:r>
              <a:rPr lang="en-US" sz="2800" b="1" dirty="0" smtClean="0"/>
              <a:t>roles</a:t>
            </a:r>
            <a:r>
              <a:rPr lang="en-US" sz="2800" dirty="0" smtClean="0"/>
              <a:t> to support scholar identity development</a:t>
            </a:r>
          </a:p>
        </p:txBody>
      </p:sp>
    </p:spTree>
    <p:extLst>
      <p:ext uri="{BB962C8B-B14F-4D97-AF65-F5344CB8AC3E}">
        <p14:creationId xmlns:p14="http://schemas.microsoft.com/office/powerpoint/2010/main" val="2159716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401733"/>
            <a:ext cx="9144000" cy="523220"/>
          </a:xfrm>
          <a:prstGeom prst="rect">
            <a:avLst/>
          </a:prstGeom>
          <a:solidFill>
            <a:schemeClr val="bg1"/>
          </a:solidFill>
          <a:ln w="9525">
            <a:noFill/>
            <a:miter lim="800000"/>
            <a:headEnd/>
            <a:tailEnd/>
          </a:ln>
        </p:spPr>
        <p:txBody>
          <a:bodyPr>
            <a:spAutoFit/>
          </a:bodyPr>
          <a:lstStyle/>
          <a:p>
            <a:pPr algn="l"/>
            <a:r>
              <a:rPr lang="en-US" sz="1400" dirty="0">
                <a:latin typeface="Calibri" pitchFamily="34" charset="0"/>
              </a:rPr>
              <a:t>* Inspired by and adapted from McAdam’s &amp; Zapata-Geitl’s “Three Strands of Identity Development Across the Human Life Course: Reading Erikson in Full.” 2013 in K.C. McLean &amp; M. Syed (Eds), The Oxford Handbook of Identity Development</a:t>
            </a:r>
          </a:p>
        </p:txBody>
      </p:sp>
      <p:sp>
        <p:nvSpPr>
          <p:cNvPr id="5" name="Title 1"/>
          <p:cNvSpPr txBox="1">
            <a:spLocks/>
          </p:cNvSpPr>
          <p:nvPr/>
        </p:nvSpPr>
        <p:spPr>
          <a:xfrm>
            <a:off x="457200" y="264947"/>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Implementing Identity Framework </a:t>
            </a:r>
            <a:br>
              <a:rPr lang="en-US" dirty="0" smtClean="0"/>
            </a:br>
            <a:r>
              <a:rPr lang="en-US" dirty="0" smtClean="0"/>
              <a:t>in One Million Degrees</a:t>
            </a:r>
          </a:p>
        </p:txBody>
      </p:sp>
      <p:graphicFrame>
        <p:nvGraphicFramePr>
          <p:cNvPr id="7" name="Diagram 6"/>
          <p:cNvGraphicFramePr/>
          <p:nvPr>
            <p:extLst>
              <p:ext uri="{D42A27DB-BD31-4B8C-83A1-F6EECF244321}">
                <p14:modId xmlns:p14="http://schemas.microsoft.com/office/powerpoint/2010/main" val="3181543771"/>
              </p:ext>
            </p:extLst>
          </p:nvPr>
        </p:nvGraphicFramePr>
        <p:xfrm>
          <a:off x="1371600" y="1834535"/>
          <a:ext cx="6400800" cy="4140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57200" y="1834535"/>
            <a:ext cx="2451736" cy="4031873"/>
          </a:xfrm>
          <a:prstGeom prst="rect">
            <a:avLst/>
          </a:prstGeom>
          <a:noFill/>
          <a:ln>
            <a:solidFill>
              <a:srgbClr val="00B0F0"/>
            </a:solidFill>
          </a:ln>
        </p:spPr>
        <p:txBody>
          <a:bodyPr wrap="square" rtlCol="0">
            <a:spAutoFit/>
          </a:bodyPr>
          <a:lstStyle/>
          <a:p>
            <a:pPr algn="ctr"/>
            <a:r>
              <a:rPr lang="en-US" sz="1600" b="1" dirty="0" smtClean="0"/>
              <a:t>PROCESSES</a:t>
            </a:r>
          </a:p>
          <a:p>
            <a:pPr marL="285750" indent="-285750">
              <a:buFont typeface="Arial" panose="020B0604020202020204" pitchFamily="34" charset="0"/>
              <a:buChar char="•"/>
            </a:pPr>
            <a:r>
              <a:rPr lang="en-US" sz="1600" dirty="0" smtClean="0"/>
              <a:t>Accountability for professional presentation</a:t>
            </a:r>
          </a:p>
          <a:p>
            <a:pPr marL="285750" indent="-285750">
              <a:buFont typeface="Arial" panose="020B0604020202020204" pitchFamily="34" charset="0"/>
              <a:buChar char="•"/>
            </a:pPr>
            <a:r>
              <a:rPr lang="en-US" sz="1600" dirty="0" smtClean="0"/>
              <a:t>Expectations for and practice with written and verbal communications</a:t>
            </a:r>
          </a:p>
          <a:p>
            <a:pPr marL="285750" indent="-285750">
              <a:buFont typeface="Arial" panose="020B0604020202020204" pitchFamily="34" charset="0"/>
              <a:buChar char="•"/>
            </a:pPr>
            <a:r>
              <a:rPr lang="en-US" sz="1600" dirty="0" smtClean="0"/>
              <a:t>Participation in etiquette dinner</a:t>
            </a:r>
          </a:p>
          <a:p>
            <a:pPr marL="285750" indent="-285750">
              <a:buFont typeface="Arial" panose="020B0604020202020204" pitchFamily="34" charset="0"/>
              <a:buChar char="•"/>
            </a:pPr>
            <a:r>
              <a:rPr lang="en-US" sz="1600" dirty="0" smtClean="0"/>
              <a:t>Develop elevator pitches and networking skills</a:t>
            </a:r>
          </a:p>
          <a:p>
            <a:pPr marL="285750" indent="-285750">
              <a:buFont typeface="Arial" panose="020B0604020202020204" pitchFamily="34" charset="0"/>
              <a:buChar char="•"/>
            </a:pPr>
            <a:r>
              <a:rPr lang="en-US" sz="1600" dirty="0" smtClean="0"/>
              <a:t>Create polished resumes &amp; LinkedIn profiles</a:t>
            </a:r>
          </a:p>
        </p:txBody>
      </p:sp>
    </p:spTree>
    <p:extLst>
      <p:ext uri="{BB962C8B-B14F-4D97-AF65-F5344CB8AC3E}">
        <p14:creationId xmlns:p14="http://schemas.microsoft.com/office/powerpoint/2010/main" val="610267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589</TotalTime>
  <Words>3614</Words>
  <Application>Microsoft Office PowerPoint</Application>
  <PresentationFormat>On-screen Show (4:3)</PresentationFormat>
  <Paragraphs>357</Paragraphs>
  <Slides>22</Slides>
  <Notes>18</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Transitioning through Community College:  A Model for Supporting Student Success</vt:lpstr>
      <vt:lpstr>Overview</vt:lpstr>
      <vt:lpstr>Community College Context</vt:lpstr>
      <vt:lpstr>Challenges to Persistence</vt:lpstr>
      <vt:lpstr>One Million Degrees Multiple Supports</vt:lpstr>
      <vt:lpstr>Why Focus on Identity?</vt:lpstr>
      <vt:lpstr>Identity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&amp; Comments</vt:lpstr>
      <vt:lpstr>Additional Slides on OMD</vt:lpstr>
      <vt:lpstr>OMD Program Coordinator</vt:lpstr>
      <vt:lpstr>PowerPoint Presentation</vt:lpstr>
      <vt:lpstr>Do Your PART Rubric and Scholar Risk Indicators</vt:lpstr>
      <vt:lpstr> An Extraordinary Commitment to Success </vt:lpstr>
      <vt:lpstr> Building Confidence and Skills for Tomorrow’s Leaders  </vt:lpstr>
      <vt:lpstr>   OMD: Multiple Supports Model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Jiffy Lansing</dc:creator>
  <cp:lastModifiedBy>Sam Nelson</cp:lastModifiedBy>
  <cp:revision>30</cp:revision>
  <dcterms:created xsi:type="dcterms:W3CDTF">2016-07-21T02:31:35Z</dcterms:created>
  <dcterms:modified xsi:type="dcterms:W3CDTF">2016-08-05T14:57:39Z</dcterms:modified>
</cp:coreProperties>
</file>